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28.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4"/>
  </p:sldMasterIdLst>
  <p:notesMasterIdLst>
    <p:notesMasterId r:id="rId41"/>
  </p:notesMasterIdLst>
  <p:sldIdLst>
    <p:sldId id="256" r:id="rId5"/>
    <p:sldId id="304" r:id="rId6"/>
    <p:sldId id="258" r:id="rId7"/>
    <p:sldId id="305" r:id="rId8"/>
    <p:sldId id="282" r:id="rId9"/>
    <p:sldId id="340" r:id="rId10"/>
    <p:sldId id="312" r:id="rId11"/>
    <p:sldId id="263" r:id="rId12"/>
    <p:sldId id="287" r:id="rId13"/>
    <p:sldId id="348" r:id="rId14"/>
    <p:sldId id="307" r:id="rId15"/>
    <p:sldId id="308" r:id="rId16"/>
    <p:sldId id="349" r:id="rId17"/>
    <p:sldId id="315" r:id="rId18"/>
    <p:sldId id="350" r:id="rId19"/>
    <p:sldId id="341" r:id="rId20"/>
    <p:sldId id="316" r:id="rId21"/>
    <p:sldId id="342" r:id="rId22"/>
    <p:sldId id="322" r:id="rId23"/>
    <p:sldId id="323" r:id="rId24"/>
    <p:sldId id="347" r:id="rId25"/>
    <p:sldId id="343" r:id="rId26"/>
    <p:sldId id="351" r:id="rId27"/>
    <p:sldId id="346" r:id="rId28"/>
    <p:sldId id="344" r:id="rId29"/>
    <p:sldId id="331" r:id="rId30"/>
    <p:sldId id="333" r:id="rId31"/>
    <p:sldId id="338" r:id="rId32"/>
    <p:sldId id="335" r:id="rId33"/>
    <p:sldId id="327" r:id="rId34"/>
    <p:sldId id="339" r:id="rId35"/>
    <p:sldId id="290" r:id="rId36"/>
    <p:sldId id="336" r:id="rId37"/>
    <p:sldId id="337" r:id="rId38"/>
    <p:sldId id="259" r:id="rId39"/>
    <p:sldId id="321" r:id="rId40"/>
  </p:sldIdLst>
  <p:sldSz cx="9144000" cy="5143500" type="screen16x9"/>
  <p:notesSz cx="6858000" cy="9144000"/>
  <p:embeddedFontLst>
    <p:embeddedFont>
      <p:font typeface="Anaheim" pitchFamily="2" charset="77"/>
      <p:regular r:id="rId42"/>
      <p:bold r:id="rId43"/>
    </p:embeddedFont>
    <p:embeddedFont>
      <p:font typeface="Cambria Math" panose="02040503050406030204" pitchFamily="18" charset="0"/>
      <p:regular r:id="rId44"/>
    </p:embeddedFont>
    <p:embeddedFont>
      <p:font typeface="Nunito Light" panose="020F0302020204030204" pitchFamily="34" charset="0"/>
      <p:regular r:id="rId45"/>
      <p:italic r:id="rId46"/>
    </p:embeddedFont>
    <p:embeddedFont>
      <p:font typeface="Open Sans" panose="020B0606030504020204" pitchFamily="34" charset="0"/>
      <p:regular r:id="rId47"/>
      <p:bold r:id="rId48"/>
      <p:italic r:id="rId49"/>
      <p:boldItalic r:id="rId50"/>
    </p:embeddedFont>
    <p:embeddedFont>
      <p:font typeface="Overpass" pitchFamily="2" charset="77"/>
      <p:regular r:id="rId51"/>
      <p:bold r:id="rId52"/>
      <p:italic r:id="rId53"/>
      <p:boldItalic r:id="rId54"/>
    </p:embeddedFont>
    <p:embeddedFont>
      <p:font typeface="Raleway" pitchFamily="2" charset="77"/>
      <p:regular r:id="rId55"/>
      <p:bold r:id="rId56"/>
      <p:italic r:id="rId57"/>
      <p:boldItalic r:id="rId58"/>
    </p:embeddedFont>
    <p:embeddedFont>
      <p:font typeface="Raleway Black" panose="020F0502020204030204" pitchFamily="34" charset="0"/>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F4FA"/>
    <a:srgbClr val="6BC1D2"/>
    <a:srgbClr val="FF4A00"/>
    <a:srgbClr val="FF9800"/>
    <a:srgbClr val="000000"/>
    <a:srgbClr val="350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AF007E7-9D41-4E92-9142-3D7609BE72F7}">
  <a:tblStyle styleId="{CAF007E7-9D41-4E92-9142-3D7609BE72F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2EBAF9E-596C-4266-8509-5CE0CC61EA41}"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65FFBA2-4A72-427B-9133-9EC11719232F}"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3"/>
    <p:restoredTop sz="88559"/>
  </p:normalViewPr>
  <p:slideViewPr>
    <p:cSldViewPr snapToGrid="0">
      <p:cViewPr>
        <p:scale>
          <a:sx n="100" d="100"/>
          <a:sy n="100" d="100"/>
        </p:scale>
        <p:origin x="3784" y="3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5" Type="http://schemas.openxmlformats.org/officeDocument/2006/relationships/slide" Target="slides/slide1.xml"/><Relationship Id="rId61" Type="http://schemas.openxmlformats.org/officeDocument/2006/relationships/font" Target="fonts/font20.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10.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5.fntdata"/><Relationship Id="rId59" Type="http://schemas.openxmlformats.org/officeDocument/2006/relationships/font" Target="fonts/font18.fntdata"/><Relationship Id="rId20" Type="http://schemas.openxmlformats.org/officeDocument/2006/relationships/slide" Target="slides/slide16.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F3C76C-925B-49E5-89B9-9B07AE6E1BFE}"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EB021A41-C502-46E9-9D58-685CE9ED610C}">
      <dgm:prSet/>
      <dgm:spPr/>
      <dgm:t>
        <a:bodyPr/>
        <a:lstStyle/>
        <a:p>
          <a:r>
            <a:rPr lang="it-CH" dirty="0">
              <a:latin typeface="+mj-lt"/>
            </a:rPr>
            <a:t>Traditional CBMs use </a:t>
          </a:r>
          <a:r>
            <a:rPr lang="it-CH" b="1" dirty="0">
              <a:latin typeface="+mj-lt"/>
            </a:rPr>
            <a:t>one number per concept</a:t>
          </a:r>
          <a:r>
            <a:rPr lang="it-CH" dirty="0">
              <a:latin typeface="+mj-lt"/>
            </a:rPr>
            <a:t>, which may not capture enough nuances.</a:t>
          </a:r>
          <a:endParaRPr lang="en-US" dirty="0">
            <a:latin typeface="+mj-lt"/>
          </a:endParaRPr>
        </a:p>
      </dgm:t>
    </dgm:pt>
    <dgm:pt modelId="{792E04F7-E355-42A4-9AB0-B40A6513B80B}" type="parTrans" cxnId="{9ED933DB-C0F6-4A27-8A7E-5A650E3C4246}">
      <dgm:prSet/>
      <dgm:spPr/>
      <dgm:t>
        <a:bodyPr/>
        <a:lstStyle/>
        <a:p>
          <a:endParaRPr lang="en-US"/>
        </a:p>
      </dgm:t>
    </dgm:pt>
    <dgm:pt modelId="{AA8F36CB-63BF-417C-B91D-4590CEFE4991}" type="sibTrans" cxnId="{9ED933DB-C0F6-4A27-8A7E-5A650E3C4246}">
      <dgm:prSet/>
      <dgm:spPr/>
      <dgm:t>
        <a:bodyPr/>
        <a:lstStyle/>
        <a:p>
          <a:endParaRPr lang="en-US"/>
        </a:p>
      </dgm:t>
    </dgm:pt>
    <dgm:pt modelId="{ED2BEFDB-FE3A-4306-A716-FEA8A0A94586}">
      <dgm:prSet/>
      <dgm:spPr/>
      <dgm:t>
        <a:bodyPr/>
        <a:lstStyle/>
        <a:p>
          <a:r>
            <a:rPr lang="it-CH" dirty="0">
              <a:latin typeface="+mj-lt"/>
            </a:rPr>
            <a:t>CEMs represent each concept with </a:t>
          </a:r>
          <a:r>
            <a:rPr lang="it-CH" b="1" dirty="0">
              <a:latin typeface="+mj-lt"/>
            </a:rPr>
            <a:t>two full vectors</a:t>
          </a:r>
          <a:r>
            <a:rPr lang="it-CH" dirty="0">
              <a:latin typeface="+mj-lt"/>
            </a:rPr>
            <a:t>: one for when the concept is active and one for when it's inactive.</a:t>
          </a:r>
          <a:endParaRPr lang="en-US" dirty="0">
            <a:latin typeface="+mj-lt"/>
          </a:endParaRPr>
        </a:p>
      </dgm:t>
    </dgm:pt>
    <dgm:pt modelId="{FB334004-8D98-4E8D-BB84-60E8FB99B29A}" type="parTrans" cxnId="{AF996331-7B38-4929-ACA1-D319FFEF1CF2}">
      <dgm:prSet/>
      <dgm:spPr/>
      <dgm:t>
        <a:bodyPr/>
        <a:lstStyle/>
        <a:p>
          <a:endParaRPr lang="en-US"/>
        </a:p>
      </dgm:t>
    </dgm:pt>
    <dgm:pt modelId="{7E10474D-4724-47D9-841C-1D9FADB54276}" type="sibTrans" cxnId="{AF996331-7B38-4929-ACA1-D319FFEF1CF2}">
      <dgm:prSet/>
      <dgm:spPr/>
      <dgm:t>
        <a:bodyPr/>
        <a:lstStyle/>
        <a:p>
          <a:endParaRPr lang="en-US"/>
        </a:p>
      </dgm:t>
    </dgm:pt>
    <dgm:pt modelId="{6A1023BF-D1BA-482B-A24B-22037FC3FF1F}">
      <dgm:prSet/>
      <dgm:spPr/>
      <dgm:t>
        <a:bodyPr/>
        <a:lstStyle/>
        <a:p>
          <a:r>
            <a:rPr lang="it-CH" dirty="0">
              <a:latin typeface="+mj-lt"/>
            </a:rPr>
            <a:t>This allows the model to reason more richly: not limited to how likely a concept is.</a:t>
          </a:r>
          <a:endParaRPr lang="en-US" dirty="0">
            <a:latin typeface="+mj-lt"/>
          </a:endParaRPr>
        </a:p>
      </dgm:t>
    </dgm:pt>
    <dgm:pt modelId="{707BED6E-EFC1-4E20-BE09-3A4F87E44800}" type="parTrans" cxnId="{B0E3AFDE-DA74-4FD8-BB9B-FF7480A7C85A}">
      <dgm:prSet/>
      <dgm:spPr/>
      <dgm:t>
        <a:bodyPr/>
        <a:lstStyle/>
        <a:p>
          <a:endParaRPr lang="en-US"/>
        </a:p>
      </dgm:t>
    </dgm:pt>
    <dgm:pt modelId="{A764BFBD-0265-4E53-B933-DC0CA61C16D5}" type="sibTrans" cxnId="{B0E3AFDE-DA74-4FD8-BB9B-FF7480A7C85A}">
      <dgm:prSet/>
      <dgm:spPr/>
      <dgm:t>
        <a:bodyPr/>
        <a:lstStyle/>
        <a:p>
          <a:endParaRPr lang="en-US"/>
        </a:p>
      </dgm:t>
    </dgm:pt>
    <dgm:pt modelId="{329D9D59-5D77-2A48-83D1-80CDE806E3DE}" type="pres">
      <dgm:prSet presAssocID="{E1F3C76C-925B-49E5-89B9-9B07AE6E1BFE}" presName="linear" presStyleCnt="0">
        <dgm:presLayoutVars>
          <dgm:animLvl val="lvl"/>
          <dgm:resizeHandles val="exact"/>
        </dgm:presLayoutVars>
      </dgm:prSet>
      <dgm:spPr/>
    </dgm:pt>
    <dgm:pt modelId="{CBACE0F8-B7A9-0E4E-8DE6-ED512750D302}" type="pres">
      <dgm:prSet presAssocID="{EB021A41-C502-46E9-9D58-685CE9ED610C}" presName="parentText" presStyleLbl="node1" presStyleIdx="0" presStyleCnt="3">
        <dgm:presLayoutVars>
          <dgm:chMax val="0"/>
          <dgm:bulletEnabled val="1"/>
        </dgm:presLayoutVars>
      </dgm:prSet>
      <dgm:spPr/>
    </dgm:pt>
    <dgm:pt modelId="{F73C64CC-6AAE-8443-9DF5-431E31623BA5}" type="pres">
      <dgm:prSet presAssocID="{AA8F36CB-63BF-417C-B91D-4590CEFE4991}" presName="spacer" presStyleCnt="0"/>
      <dgm:spPr/>
    </dgm:pt>
    <dgm:pt modelId="{D670CEFA-64CA-FE4F-BF81-3554D505B284}" type="pres">
      <dgm:prSet presAssocID="{ED2BEFDB-FE3A-4306-A716-FEA8A0A94586}" presName="parentText" presStyleLbl="node1" presStyleIdx="1" presStyleCnt="3">
        <dgm:presLayoutVars>
          <dgm:chMax val="0"/>
          <dgm:bulletEnabled val="1"/>
        </dgm:presLayoutVars>
      </dgm:prSet>
      <dgm:spPr/>
    </dgm:pt>
    <dgm:pt modelId="{A5C7B897-B6CD-0742-AE9D-5BE6D8BD940C}" type="pres">
      <dgm:prSet presAssocID="{7E10474D-4724-47D9-841C-1D9FADB54276}" presName="spacer" presStyleCnt="0"/>
      <dgm:spPr/>
    </dgm:pt>
    <dgm:pt modelId="{0AFA4BA4-5CB4-6E41-907A-F2E0218D8C6D}" type="pres">
      <dgm:prSet presAssocID="{6A1023BF-D1BA-482B-A24B-22037FC3FF1F}" presName="parentText" presStyleLbl="node1" presStyleIdx="2" presStyleCnt="3">
        <dgm:presLayoutVars>
          <dgm:chMax val="0"/>
          <dgm:bulletEnabled val="1"/>
        </dgm:presLayoutVars>
      </dgm:prSet>
      <dgm:spPr/>
    </dgm:pt>
  </dgm:ptLst>
  <dgm:cxnLst>
    <dgm:cxn modelId="{38145013-1A75-8E44-BE57-383644974569}" type="presOf" srcId="{6A1023BF-D1BA-482B-A24B-22037FC3FF1F}" destId="{0AFA4BA4-5CB4-6E41-907A-F2E0218D8C6D}" srcOrd="0" destOrd="0" presId="urn:microsoft.com/office/officeart/2005/8/layout/vList2"/>
    <dgm:cxn modelId="{51D97628-4CB2-B94C-B11B-85C410CBCB8C}" type="presOf" srcId="{ED2BEFDB-FE3A-4306-A716-FEA8A0A94586}" destId="{D670CEFA-64CA-FE4F-BF81-3554D505B284}" srcOrd="0" destOrd="0" presId="urn:microsoft.com/office/officeart/2005/8/layout/vList2"/>
    <dgm:cxn modelId="{AF996331-7B38-4929-ACA1-D319FFEF1CF2}" srcId="{E1F3C76C-925B-49E5-89B9-9B07AE6E1BFE}" destId="{ED2BEFDB-FE3A-4306-A716-FEA8A0A94586}" srcOrd="1" destOrd="0" parTransId="{FB334004-8D98-4E8D-BB84-60E8FB99B29A}" sibTransId="{7E10474D-4724-47D9-841C-1D9FADB54276}"/>
    <dgm:cxn modelId="{5C0BE364-48BA-8742-A196-748DE66FF9B3}" type="presOf" srcId="{E1F3C76C-925B-49E5-89B9-9B07AE6E1BFE}" destId="{329D9D59-5D77-2A48-83D1-80CDE806E3DE}" srcOrd="0" destOrd="0" presId="urn:microsoft.com/office/officeart/2005/8/layout/vList2"/>
    <dgm:cxn modelId="{26911666-4A0D-6540-B01E-1ED5AABBB79F}" type="presOf" srcId="{EB021A41-C502-46E9-9D58-685CE9ED610C}" destId="{CBACE0F8-B7A9-0E4E-8DE6-ED512750D302}" srcOrd="0" destOrd="0" presId="urn:microsoft.com/office/officeart/2005/8/layout/vList2"/>
    <dgm:cxn modelId="{9ED933DB-C0F6-4A27-8A7E-5A650E3C4246}" srcId="{E1F3C76C-925B-49E5-89B9-9B07AE6E1BFE}" destId="{EB021A41-C502-46E9-9D58-685CE9ED610C}" srcOrd="0" destOrd="0" parTransId="{792E04F7-E355-42A4-9AB0-B40A6513B80B}" sibTransId="{AA8F36CB-63BF-417C-B91D-4590CEFE4991}"/>
    <dgm:cxn modelId="{B0E3AFDE-DA74-4FD8-BB9B-FF7480A7C85A}" srcId="{E1F3C76C-925B-49E5-89B9-9B07AE6E1BFE}" destId="{6A1023BF-D1BA-482B-A24B-22037FC3FF1F}" srcOrd="2" destOrd="0" parTransId="{707BED6E-EFC1-4E20-BE09-3A4F87E44800}" sibTransId="{A764BFBD-0265-4E53-B933-DC0CA61C16D5}"/>
    <dgm:cxn modelId="{41E16129-5780-C246-8992-8C6ED1F79D69}" type="presParOf" srcId="{329D9D59-5D77-2A48-83D1-80CDE806E3DE}" destId="{CBACE0F8-B7A9-0E4E-8DE6-ED512750D302}" srcOrd="0" destOrd="0" presId="urn:microsoft.com/office/officeart/2005/8/layout/vList2"/>
    <dgm:cxn modelId="{CAE115F4-F902-6842-974C-CE26F2D2F4DF}" type="presParOf" srcId="{329D9D59-5D77-2A48-83D1-80CDE806E3DE}" destId="{F73C64CC-6AAE-8443-9DF5-431E31623BA5}" srcOrd="1" destOrd="0" presId="urn:microsoft.com/office/officeart/2005/8/layout/vList2"/>
    <dgm:cxn modelId="{F3E766DF-4D02-AC49-A3DC-E4D43EDD6CCE}" type="presParOf" srcId="{329D9D59-5D77-2A48-83D1-80CDE806E3DE}" destId="{D670CEFA-64CA-FE4F-BF81-3554D505B284}" srcOrd="2" destOrd="0" presId="urn:microsoft.com/office/officeart/2005/8/layout/vList2"/>
    <dgm:cxn modelId="{DCFC4B24-D4F5-624E-AD76-C1EE0B27B127}" type="presParOf" srcId="{329D9D59-5D77-2A48-83D1-80CDE806E3DE}" destId="{A5C7B897-B6CD-0742-AE9D-5BE6D8BD940C}" srcOrd="3" destOrd="0" presId="urn:microsoft.com/office/officeart/2005/8/layout/vList2"/>
    <dgm:cxn modelId="{00190626-9DA4-0747-AC5F-91BB09E9738D}" type="presParOf" srcId="{329D9D59-5D77-2A48-83D1-80CDE806E3DE}" destId="{0AFA4BA4-5CB4-6E41-907A-F2E0218D8C6D}"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ACE0F8-B7A9-0E4E-8DE6-ED512750D302}">
      <dsp:nvSpPr>
        <dsp:cNvPr id="0" name=""/>
        <dsp:cNvSpPr/>
      </dsp:nvSpPr>
      <dsp:spPr>
        <a:xfrm>
          <a:off x="0" y="464173"/>
          <a:ext cx="7503833" cy="84766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t-CH" sz="2300" kern="1200" dirty="0">
              <a:latin typeface="+mj-lt"/>
            </a:rPr>
            <a:t>Traditional CBMs use </a:t>
          </a:r>
          <a:r>
            <a:rPr lang="it-CH" sz="2300" b="1" kern="1200" dirty="0">
              <a:latin typeface="+mj-lt"/>
            </a:rPr>
            <a:t>one number per concept</a:t>
          </a:r>
          <a:r>
            <a:rPr lang="it-CH" sz="2300" kern="1200" dirty="0">
              <a:latin typeface="+mj-lt"/>
            </a:rPr>
            <a:t>, which may not capture enough nuances.</a:t>
          </a:r>
          <a:endParaRPr lang="en-US" sz="2300" kern="1200" dirty="0">
            <a:latin typeface="+mj-lt"/>
          </a:endParaRPr>
        </a:p>
      </dsp:txBody>
      <dsp:txXfrm>
        <a:off x="41380" y="505553"/>
        <a:ext cx="7421073" cy="764905"/>
      </dsp:txXfrm>
    </dsp:sp>
    <dsp:sp modelId="{D670CEFA-64CA-FE4F-BF81-3554D505B284}">
      <dsp:nvSpPr>
        <dsp:cNvPr id="0" name=""/>
        <dsp:cNvSpPr/>
      </dsp:nvSpPr>
      <dsp:spPr>
        <a:xfrm>
          <a:off x="0" y="1378078"/>
          <a:ext cx="7503833" cy="84766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t-CH" sz="2300" kern="1200" dirty="0">
              <a:latin typeface="+mj-lt"/>
            </a:rPr>
            <a:t>CEMs represent each concept with </a:t>
          </a:r>
          <a:r>
            <a:rPr lang="it-CH" sz="2300" b="1" kern="1200" dirty="0">
              <a:latin typeface="+mj-lt"/>
            </a:rPr>
            <a:t>two full vectors</a:t>
          </a:r>
          <a:r>
            <a:rPr lang="it-CH" sz="2300" kern="1200" dirty="0">
              <a:latin typeface="+mj-lt"/>
            </a:rPr>
            <a:t>: one for when the concept is active and one for when it's inactive.</a:t>
          </a:r>
          <a:endParaRPr lang="en-US" sz="2300" kern="1200" dirty="0">
            <a:latin typeface="+mj-lt"/>
          </a:endParaRPr>
        </a:p>
      </dsp:txBody>
      <dsp:txXfrm>
        <a:off x="41380" y="1419458"/>
        <a:ext cx="7421073" cy="764905"/>
      </dsp:txXfrm>
    </dsp:sp>
    <dsp:sp modelId="{0AFA4BA4-5CB4-6E41-907A-F2E0218D8C6D}">
      <dsp:nvSpPr>
        <dsp:cNvPr id="0" name=""/>
        <dsp:cNvSpPr/>
      </dsp:nvSpPr>
      <dsp:spPr>
        <a:xfrm>
          <a:off x="0" y="2291983"/>
          <a:ext cx="7503833" cy="84766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t-CH" sz="2300" kern="1200" dirty="0">
              <a:latin typeface="+mj-lt"/>
            </a:rPr>
            <a:t>This allows the model to reason more richly: not limited to how likely a concept is.</a:t>
          </a:r>
          <a:endParaRPr lang="en-US" sz="2300" kern="1200" dirty="0">
            <a:latin typeface="+mj-lt"/>
          </a:endParaRPr>
        </a:p>
      </dsp:txBody>
      <dsp:txXfrm>
        <a:off x="41380" y="2333363"/>
        <a:ext cx="7421073" cy="76490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07T16:01:06.084"/>
    </inkml:context>
    <inkml:brush xml:id="br0">
      <inkml:brushProperty name="width" value="0.05" units="cm"/>
      <inkml:brushProperty name="height" value="0.05" units="cm"/>
      <inkml:brushProperty name="color" value="#E71224"/>
    </inkml:brush>
  </inkml:definitions>
  <inkml:trace contextRef="#ctx0" brushRef="#br0">0 0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5T14:35:50.437"/>
    </inkml:context>
    <inkml:brush xml:id="br0">
      <inkml:brushProperty name="width" value="0.05" units="cm"/>
      <inkml:brushProperty name="height" value="0.05" units="cm"/>
      <inkml:brushProperty name="color" value="#FFFFFF"/>
    </inkml:brush>
  </inkml:definitions>
  <inkml:trace contextRef="#ctx0" brushRef="#br0">97 125 24575,'-9'0'0,"1"0"0,2 0 0,-1 0 0,0 0 0,0 1 0,2 2 0,0 1 0,2 0 0,1 1 0,0 0 0,0 2 0,0 1 0,0-1 0,0 0 0,2 0 0,1-2 0,3-2 0,1-1 0,1-2 0,1 0 0,-1 0 0,1 0 0,0 0 0,-1 0 0,1-1 0,-1-1 0,0-2 0,-1 1 0,-2-1 0,1 1 0,-1 0 0,-1-2 0,-1-1 0,-1 0 0,0-1 0,0 0 0,0 0 0,0 0 0,0 1 0,0-1 0,0 0 0,-1 0 0,-2 2 0,-3 0 0,0 2 0,-1 1 0,1 1 0,-1 0 0,0 1 0,2 2 0,1 1 0,2 1 0,0 0 0,0 1 0,0 0 0,2 2 0,0 0 0,0-1 0,0 1 0,0-1 0,0 1 0,0 0 0,0-1 0,0 0 0,0 1 0,0-3 0,0-3 0,0-8 0,0 0 0,0-3 0,0 3 0,0 1 0,0-1 0,0 0 0,0 0 0,0 0 0,0 0 0,0 0 0,0 1 0,0-1 0,-3 2 0,-1 0 0,-1 1 0,-2 2 0,3 0 0,-3 2 0,0 0 0,1 0 0,0 2 0,3 1 0,2 2 0,0 1 0,1 1 0,0-1 0,0 1 0,0-1 0,0 1 0,0 0 0,0-1 0,2-1 0,0-3 0,-1-6 0,1-4 0,-2 0 0,0-1 0,0 2 0,0 0 0,0-1 0,0 1 0,0 0 0,0 1 0,0-1 0,0 0 0,0 0 0,0 0 0,0 0 0,0 1 0,0-1 0,0 0 0,1 2 0,2 1 0,2 3 0,1 0 0,1 1 0,-1 0 0,0 1 0,-2 1 0,0 1 0,-1 2 0,1 0 0,-1 0 0,0 0 0,1-2 0,-1 1 0,1-1 0,-1 1 0,0 1 0,0 0 0,0 0 0,0-1 0,-1 1 0,1-1 0,-1 1 0,2-2 0,1 0 0,-1 2 0,1 0 0,-1 1 0,-3 1 0,-1-1 0,0 1 0,2-2 0,-1-1 0,1 1 0,0 0 0,-2-1 0,0-4 0,0-4 0,0-3 0,0 0 0,0 0 0,0 0 0,0 1 0,1-1 0,1 0 0,0 1 0,-1-1 0,-1 0 0,0 1 0,0-1 0,0 1 0,0 2 0,0 4 0,0 3 0,0 4 0,0-1 0,0 1 0,0 0 0,0-1 0,0 1 0,0 0 0,0-4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15T10:57:28.225"/>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1 0,'40'0,"-5"0,-25 0,0 0,11 0,-9 0,9 0,-4 0,-6 0,10 0,-7 0,0 0,8 0,-12 0,12 0,-8 0,1 0,6 0,-10 0,11 0,-8 0,0 0,7 0,-9 0,6 0,-2 0,-4 0,9 0,-6 0,0 0,2 0,-2 0,-1 0,7 0,-10 0,11 0,-8 0,0 0,4 0,-5 0,5 0,0 0,-4 0,3 0,-3 0,4 0,-1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15T10:57:31.204"/>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1 24,'49'0,"-4"0,-25 0,1 0,1 0,1 0,-1 0,2 0,-2 0,0 0,-1 0,-1 0,0 0,0 0,-3 0,-1 0,1 0,-2 0,0 0,5 0,-6 0,6 0,-6 0,-1 0,7 0,-5 0,1 0,2 0,-6 0,11 0,-6 0,2 0,-2 0,-6 0,10 0,-7 0,6 0,-7 0,3 0,4 0,-2 0,3 0,-8 0,1 0,7 0,-3 0,3 0,-8-3,0 1,4-1,0 1,-1 2,0 0,2 0,-4 0,7 0,-7 0,0 0,3 0,-1 0,-1 0,2-4,-3 3,4-3,-2 2,-1-1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15T10:57:38.987"/>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0 0,'41'0,"-4"0,-19 0,2 0,-1 0,0 0,0 0,-4 0,3 0,-4 0,0 0,9 0,-4 0,4 0,-4 0,-1 0,-1 0,0 0,-1 0,0 0,4 0,-1 0,0 0,-2 0,-1 0,0 0,3 0,-4 0,3 0,-4 0,7 0,-4 0,1 0,-2 0,-4 0,8 0,-7 0,4 0,-2 0,0 0,3 0,-3 0,2 0,-3 0,5 0,-5 0,-1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15T10:57:57.150"/>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0 90,'48'0,"-5"0,-22 0,-2 0,3 0,3 0,1 0,6 0,4 0,3 0,5 0,3 0,-6-3,0-2,-1-1,0 0,4 4,-3 1,-2 1,-2 0,-3-1,-4 1,-7 0,-7 0,0 0,1 0,0 0,-1-2,2-1,-6 1,6-1,-4 0,4 1,-3-4,4 3,-8 0,7 1,-4 1,5-3,-5 3,4-3,-4 2,0 0,3-3,-3 1,0-2,-1-1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1-15T10:58:04.321"/>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0 10,'41'-5,"-7"1,-25 4,1 0,12 0,-10 0,9 0,-7 0,-3 0,11 0,-5 0,4 0,-5 0,-1 0,-1 0,4 0,-2 0,1 0,-1 0,0 0,-1 0,4 0,-4 0,0 0,6 0,-10 0,11 0,-6 0,-2 0,4 0,-4 0,3 0,2 0,-6 0,5 0,-5 0,5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5T14:35:36.949"/>
    </inkml:context>
    <inkml:brush xml:id="br0">
      <inkml:brushProperty name="width" value="0.05" units="cm"/>
      <inkml:brushProperty name="height" value="0.05" units="cm"/>
      <inkml:brushProperty name="color" value="#FFFFFF"/>
    </inkml:brush>
  </inkml:definitions>
  <inkml:trace contextRef="#ctx0" brushRef="#br0">1 0 24575,'0'0'0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5T14:35:38.145"/>
    </inkml:context>
    <inkml:brush xml:id="br0">
      <inkml:brushProperty name="width" value="0.05" units="cm"/>
      <inkml:brushProperty name="height" value="0.05" units="cm"/>
      <inkml:brushProperty name="color" value="#FFFFFF"/>
    </inkml:brush>
  </inkml:definitions>
  <inkml:trace contextRef="#ctx0" brushRef="#br0">1 0 24575,'0'0'0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5T14:35:42.854"/>
    </inkml:context>
    <inkml:brush xml:id="br0">
      <inkml:brushProperty name="width" value="0.05" units="cm"/>
      <inkml:brushProperty name="height" value="0.05" units="cm"/>
      <inkml:brushProperty name="color" value="#FFFFFF"/>
    </inkml:brush>
  </inkml:definitions>
  <inkml:trace contextRef="#ctx0" brushRef="#br0">44 58 24575,'0'8'0,"0"0"0,0-2 0,0 1 0,0 0 0,0-1 0,1-1 0,1 0 0,0 0 0,-1 0 0,0 2 0,-1-1 0,0 1 0,0 0 0,0-4 0,0-2 0,0-5 0,0-3 0,0 0 0,0 0 0,0-1 0,0 1 0,0 0 0,0 1 0,1 1 0,2-1 0,1 1 0,1-1 0,-1-2 0,-1 1 0,1 0 0,-1 2 0,0 0 0,1 2 0,-1 2 0,-1 3 0,-1 3 0,-4-1 0,0 0 0,-2 1 0,-1-1 0,2 2 0,-2-2 0,2 0 0,0 1 0,-2 0 0,2-1 0,0-1 0,0 1 0,2 1 0,-1-1 0,1 1 0,0-1 0,0 0 0,-2 0 0,-1-2 0,-2-2 0,1-2 0,3-1 0,1-3 0,2-1 0,0 1 0,0 0 0,0 0 0,0-1 0,0-1 0,0 0 0,0 0 0,0 1 0,0 0 0,0 0 0,0 1 0,0-1 0,0 0 0,0 0 0,2 1 0,1 3 0,2 1 0,1 2 0,1 0 0,-1 0 0,-1 1 0,-1 2 0,-3 2 0,1 2 0,0 0 0,0 0 0,1 0 0,-1-1 0,1-1 0,0 1 0,1-2 0,-1-1 0,-1 2 0,-1-1 0,1 1 0,0 0 0,1 0 0,1 0 0,-3 1 0,1-2 0,-2-4 0,0-4 0,0-2 0,0-1 0,0 0 0,0 1 0,0-1 0,0 1 0,0 0 0,0-1 0,-2 2 0,-1 1 0,-2 3 0,-1 1 0,1-2 0,1-2 0,2 1 0,2-1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Hi everyone I’m </a:t>
            </a:r>
            <a:r>
              <a:rPr lang="en-US" dirty="0" err="1"/>
              <a:t>gualtiero</a:t>
            </a:r>
            <a:r>
              <a:rPr lang="en-US" dirty="0"/>
              <a:t> and l </a:t>
            </a:r>
            <a:r>
              <a:rPr lang="en-US" dirty="0" err="1"/>
              <a:t>ll</a:t>
            </a:r>
            <a:r>
              <a:rPr lang="en-US" dirty="0"/>
              <a:t> present my work on concept based </a:t>
            </a:r>
            <a:r>
              <a:rPr lang="en-US" dirty="0" err="1"/>
              <a:t>xai</a:t>
            </a:r>
            <a:r>
              <a:rPr lang="en-US" dirty="0"/>
              <a:t> for clinical screening,</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8"/>
        <p:cNvGrpSpPr/>
        <p:nvPr/>
      </p:nvGrpSpPr>
      <p:grpSpPr>
        <a:xfrm>
          <a:off x="0" y="0"/>
          <a:ext cx="0" cy="0"/>
          <a:chOff x="0" y="0"/>
          <a:chExt cx="0" cy="0"/>
        </a:xfrm>
      </p:grpSpPr>
      <p:sp>
        <p:nvSpPr>
          <p:cNvPr id="1529" name="Google Shape;1529;g266c08c8b04_6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0" name="Google Shape;1530;g266c08c8b04_6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8313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E8438-0A91-7155-3349-CF65537EB81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3A853792-EAF2-F4B7-5954-DED88D71ABB8}"/>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5D8132A9-12DB-D532-1E48-9BFAA794D207}"/>
              </a:ext>
            </a:extLst>
          </p:cNvPr>
          <p:cNvSpPr>
            <a:spLocks noGrp="1"/>
          </p:cNvSpPr>
          <p:nvPr>
            <p:ph type="body" idx="1"/>
          </p:nvPr>
        </p:nvSpPr>
        <p:spPr/>
        <p:txBody>
          <a:bodyPr/>
          <a:lstStyle/>
          <a:p>
            <a:r>
              <a:rPr lang="it-CH" dirty="0"/>
              <a:t>To test how these models do in the mental health field</a:t>
            </a:r>
          </a:p>
        </p:txBody>
      </p:sp>
      <p:sp>
        <p:nvSpPr>
          <p:cNvPr id="4" name="Segnaposto numero diapositiva 3">
            <a:extLst>
              <a:ext uri="{FF2B5EF4-FFF2-40B4-BE49-F238E27FC236}">
                <a16:creationId xmlns:a16="http://schemas.microsoft.com/office/drawing/2014/main" id="{4F29DD22-839C-8147-8614-B5170D71F038}"/>
              </a:ext>
            </a:extLst>
          </p:cNvPr>
          <p:cNvSpPr>
            <a:spLocks noGrp="1"/>
          </p:cNvSpPr>
          <p:nvPr>
            <p:ph type="sldNum" sz="quarter" idx="5"/>
          </p:nvPr>
        </p:nvSpPr>
        <p:spPr/>
        <p:txBody>
          <a:bodyPr/>
          <a:lstStyle/>
          <a:p>
            <a:fld id="{096DD5E4-9F01-6340-8A89-390BD3AF9BA5}" type="slidenum">
              <a:rPr lang="it-CH" smtClean="0">
                <a:latin typeface="Times New Roman" panose="02020603050405020304" pitchFamily="18" charset="0"/>
                <a:cs typeface="Times New Roman" panose="02020603050405020304" pitchFamily="18" charset="0"/>
              </a:rPr>
              <a:t>11</a:t>
            </a:fld>
            <a:endParaRPr lang="it-CH">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2275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E8438-0A91-7155-3349-CF65537EB81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3A853792-EAF2-F4B7-5954-DED88D71ABB8}"/>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5D8132A9-12DB-D532-1E48-9BFAA794D207}"/>
              </a:ext>
            </a:extLst>
          </p:cNvPr>
          <p:cNvSpPr>
            <a:spLocks noGrp="1"/>
          </p:cNvSpPr>
          <p:nvPr>
            <p:ph type="body" idx="1"/>
          </p:nvPr>
        </p:nvSpPr>
        <p:spPr/>
        <p:txBody>
          <a:bodyPr/>
          <a:lstStyle/>
          <a:p>
            <a:r>
              <a:rPr lang="it-CH" dirty="0"/>
              <a:t>Difficult but realistic settings for screening. Beside this challenges, this dataset offer several submissions to which compare our results!</a:t>
            </a:r>
          </a:p>
        </p:txBody>
      </p:sp>
      <p:sp>
        <p:nvSpPr>
          <p:cNvPr id="4" name="Segnaposto numero diapositiva 3">
            <a:extLst>
              <a:ext uri="{FF2B5EF4-FFF2-40B4-BE49-F238E27FC236}">
                <a16:creationId xmlns:a16="http://schemas.microsoft.com/office/drawing/2014/main" id="{4F29DD22-839C-8147-8614-B5170D71F038}"/>
              </a:ext>
            </a:extLst>
          </p:cNvPr>
          <p:cNvSpPr>
            <a:spLocks noGrp="1"/>
          </p:cNvSpPr>
          <p:nvPr>
            <p:ph type="sldNum" sz="quarter" idx="5"/>
          </p:nvPr>
        </p:nvSpPr>
        <p:spPr/>
        <p:txBody>
          <a:bodyPr/>
          <a:lstStyle/>
          <a:p>
            <a:fld id="{096DD5E4-9F01-6340-8A89-390BD3AF9BA5}" type="slidenum">
              <a:rPr lang="it-CH" smtClean="0">
                <a:latin typeface="Times New Roman" panose="02020603050405020304" pitchFamily="18" charset="0"/>
                <a:cs typeface="Times New Roman" panose="02020603050405020304" pitchFamily="18" charset="0"/>
              </a:rPr>
              <a:t>12</a:t>
            </a:fld>
            <a:endParaRPr lang="it-CH">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4473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8"/>
        <p:cNvGrpSpPr/>
        <p:nvPr/>
      </p:nvGrpSpPr>
      <p:grpSpPr>
        <a:xfrm>
          <a:off x="0" y="0"/>
          <a:ext cx="0" cy="0"/>
          <a:chOff x="0" y="0"/>
          <a:chExt cx="0" cy="0"/>
        </a:xfrm>
      </p:grpSpPr>
      <p:sp>
        <p:nvSpPr>
          <p:cNvPr id="1529" name="Google Shape;1529;g266c08c8b04_6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0" name="Google Shape;1530;g266c08c8b04_6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13335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6"/>
        <p:cNvGrpSpPr/>
        <p:nvPr/>
      </p:nvGrpSpPr>
      <p:grpSpPr>
        <a:xfrm>
          <a:off x="0" y="0"/>
          <a:ext cx="0" cy="0"/>
          <a:chOff x="0" y="0"/>
          <a:chExt cx="0" cy="0"/>
        </a:xfrm>
      </p:grpSpPr>
      <p:sp>
        <p:nvSpPr>
          <p:cNvPr id="1677" name="Google Shape;1677;g266c08c8b04_2_8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8" name="Google Shape;1678;g266c08c8b04_2_8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36731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66c089a79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66c089a7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 and c-  size in the baseline is </a:t>
            </a:r>
            <a:r>
              <a:rPr lang="en-US" dirty="0" err="1"/>
              <a:t>hyp</a:t>
            </a:r>
            <a:r>
              <a:rPr lang="en-US" dirty="0"/>
              <a:t> = </a:t>
            </a:r>
            <a:r>
              <a:rPr lang="it-CH" dirty="0"/>
              <a:t>128.</a:t>
            </a:r>
            <a:endParaRPr dirty="0"/>
          </a:p>
        </p:txBody>
      </p:sp>
    </p:spTree>
    <p:extLst>
      <p:ext uri="{BB962C8B-B14F-4D97-AF65-F5344CB8AC3E}">
        <p14:creationId xmlns:p14="http://schemas.microsoft.com/office/powerpoint/2010/main" val="39697588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6"/>
        <p:cNvGrpSpPr/>
        <p:nvPr/>
      </p:nvGrpSpPr>
      <p:grpSpPr>
        <a:xfrm>
          <a:off x="0" y="0"/>
          <a:ext cx="0" cy="0"/>
          <a:chOff x="0" y="0"/>
          <a:chExt cx="0" cy="0"/>
        </a:xfrm>
      </p:grpSpPr>
      <p:sp>
        <p:nvSpPr>
          <p:cNvPr id="1677" name="Google Shape;1677;g266c08c8b04_2_8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8" name="Google Shape;1678;g266c08c8b04_2_8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95027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Choosing the concepts for this models is </a:t>
            </a:r>
            <a:r>
              <a:rPr lang="en-US" dirty="0" err="1"/>
              <a:t>usally</a:t>
            </a:r>
            <a:r>
              <a:rPr lang="en-US" dirty="0"/>
              <a:t> quite difficult, but not for us!</a:t>
            </a:r>
            <a:br>
              <a:rPr lang="en-US" dirty="0"/>
            </a:br>
            <a:r>
              <a:rPr lang="en-US" dirty="0"/>
              <a:t>This is a short and sound method already used in literature…</a:t>
            </a:r>
          </a:p>
          <a:p>
            <a:pPr marL="0" lvl="0" indent="0" algn="l" rtl="0">
              <a:spcBef>
                <a:spcPts val="0"/>
              </a:spcBef>
              <a:spcAft>
                <a:spcPts val="0"/>
              </a:spcAft>
              <a:buNone/>
            </a:pPr>
            <a:r>
              <a:rPr lang="en-US" dirty="0"/>
              <a:t>Why not LLM for all? While LLM can produce some explanations, they are not intrinsic of their decision process, and they have other problems as well: they are computationally expensive, against our requirement of a screening tool easy to deploy, they hallucinate</a:t>
            </a:r>
            <a:endParaRPr dirty="0"/>
          </a:p>
        </p:txBody>
      </p:sp>
    </p:spTree>
    <p:extLst>
      <p:ext uri="{BB962C8B-B14F-4D97-AF65-F5344CB8AC3E}">
        <p14:creationId xmlns:p14="http://schemas.microsoft.com/office/powerpoint/2010/main" val="28434574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6"/>
        <p:cNvGrpSpPr/>
        <p:nvPr/>
      </p:nvGrpSpPr>
      <p:grpSpPr>
        <a:xfrm>
          <a:off x="0" y="0"/>
          <a:ext cx="0" cy="0"/>
          <a:chOff x="0" y="0"/>
          <a:chExt cx="0" cy="0"/>
        </a:xfrm>
      </p:grpSpPr>
      <p:sp>
        <p:nvSpPr>
          <p:cNvPr id="1677" name="Google Shape;1677;g266c08c8b04_2_8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8" name="Google Shape;1678;g266c08c8b04_2_8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4715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Sbert</a:t>
            </a:r>
            <a:r>
              <a:rPr lang="en-US"/>
              <a:t> and not clinical </a:t>
            </a:r>
            <a:r>
              <a:rPr lang="en-US" err="1"/>
              <a:t>bert</a:t>
            </a:r>
            <a:r>
              <a:rPr lang="en-US"/>
              <a:t> because </a:t>
            </a:r>
            <a:r>
              <a:rPr lang="en-US" err="1"/>
              <a:t>sbert</a:t>
            </a:r>
            <a:r>
              <a:rPr lang="en-US"/>
              <a:t> is trained in sentence comparison. I’ve tried several different ways and max is by far the best one, more about it the next slide</a:t>
            </a:r>
          </a:p>
          <a:p>
            <a:pPr marL="0" lvl="0" indent="0" algn="l" rtl="0">
              <a:spcBef>
                <a:spcPts val="0"/>
              </a:spcBef>
              <a:spcAft>
                <a:spcPts val="0"/>
              </a:spcAft>
              <a:buNone/>
            </a:pPr>
            <a:endParaRPr/>
          </a:p>
        </p:txBody>
      </p:sp>
    </p:spTree>
    <p:extLst>
      <p:ext uri="{BB962C8B-B14F-4D97-AF65-F5344CB8AC3E}">
        <p14:creationId xmlns:p14="http://schemas.microsoft.com/office/powerpoint/2010/main" val="2924892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28237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Max based retrieval perform much better!</a:t>
            </a:r>
          </a:p>
          <a:p>
            <a:pPr marL="0" lvl="0" indent="0" algn="l" rtl="0">
              <a:spcBef>
                <a:spcPts val="0"/>
              </a:spcBef>
              <a:spcAft>
                <a:spcPts val="0"/>
              </a:spcAft>
              <a:buNone/>
            </a:pPr>
            <a:r>
              <a:rPr lang="en-US"/>
              <a:t>That’s more important that it seems From psychology we’d be led to think that one need to show sign across time but it’s too much noise, so catching alarming signals is more efficient.</a:t>
            </a:r>
          </a:p>
          <a:p>
            <a:pPr marL="0" lvl="0" indent="0" algn="l" rtl="0">
              <a:spcBef>
                <a:spcPts val="0"/>
              </a:spcBef>
              <a:spcAft>
                <a:spcPts val="0"/>
              </a:spcAft>
              <a:buNone/>
            </a:pPr>
            <a:endParaRPr lang="en-US"/>
          </a:p>
          <a:p>
            <a:pPr marL="0" lvl="0" indent="0" algn="l" rtl="0">
              <a:spcBef>
                <a:spcPts val="0"/>
              </a:spcBef>
              <a:spcAft>
                <a:spcPts val="0"/>
              </a:spcAft>
              <a:buNone/>
            </a:pPr>
            <a:endParaRPr/>
          </a:p>
        </p:txBody>
      </p:sp>
    </p:spTree>
    <p:extLst>
      <p:ext uri="{BB962C8B-B14F-4D97-AF65-F5344CB8AC3E}">
        <p14:creationId xmlns:p14="http://schemas.microsoft.com/office/powerpoint/2010/main" val="38695514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Sbert</a:t>
            </a:r>
            <a:r>
              <a:rPr lang="en-US"/>
              <a:t> and not clinical </a:t>
            </a:r>
            <a:r>
              <a:rPr lang="en-US" err="1"/>
              <a:t>bert</a:t>
            </a:r>
            <a:r>
              <a:rPr lang="en-US"/>
              <a:t> because </a:t>
            </a:r>
            <a:r>
              <a:rPr lang="en-US" err="1"/>
              <a:t>sbert</a:t>
            </a:r>
            <a:r>
              <a:rPr lang="en-US"/>
              <a:t> is trained in sentence comparison. I’ve tried several different ways and max is by far the best one, more about it the next slide</a:t>
            </a:r>
          </a:p>
          <a:p>
            <a:pPr marL="0" lvl="0" indent="0" algn="l" rtl="0">
              <a:spcBef>
                <a:spcPts val="0"/>
              </a:spcBef>
              <a:spcAft>
                <a:spcPts val="0"/>
              </a:spcAft>
              <a:buNone/>
            </a:pPr>
            <a:endParaRPr/>
          </a:p>
        </p:txBody>
      </p:sp>
    </p:spTree>
    <p:extLst>
      <p:ext uri="{BB962C8B-B14F-4D97-AF65-F5344CB8AC3E}">
        <p14:creationId xmlns:p14="http://schemas.microsoft.com/office/powerpoint/2010/main" val="2088824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6"/>
        <p:cNvGrpSpPr/>
        <p:nvPr/>
      </p:nvGrpSpPr>
      <p:grpSpPr>
        <a:xfrm>
          <a:off x="0" y="0"/>
          <a:ext cx="0" cy="0"/>
          <a:chOff x="0" y="0"/>
          <a:chExt cx="0" cy="0"/>
        </a:xfrm>
      </p:grpSpPr>
      <p:sp>
        <p:nvSpPr>
          <p:cNvPr id="1677" name="Google Shape;1677;g266c08c8b04_2_8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8" name="Google Shape;1678;g266c08c8b04_2_8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i="1">
                <a:solidFill>
                  <a:srgbClr val="595959"/>
                </a:solidFill>
                <a:latin typeface="Anaheim"/>
                <a:ea typeface="Anaheim"/>
                <a:cs typeface="Anaheim"/>
                <a:sym typeface="Anaheim"/>
              </a:rPr>
              <a:t>And the light blue part? I’ve already explained the core principle, so here’s a quick example of how it works.</a:t>
            </a:r>
          </a:p>
          <a:p>
            <a:pPr marL="0" lvl="0" indent="0" algn="l" rtl="0">
              <a:spcBef>
                <a:spcPts val="0"/>
              </a:spcBef>
              <a:spcAft>
                <a:spcPts val="0"/>
              </a:spcAft>
              <a:buNone/>
            </a:pPr>
            <a:endParaRPr/>
          </a:p>
        </p:txBody>
      </p:sp>
    </p:spTree>
    <p:extLst>
      <p:ext uri="{BB962C8B-B14F-4D97-AF65-F5344CB8AC3E}">
        <p14:creationId xmlns:p14="http://schemas.microsoft.com/office/powerpoint/2010/main" val="8994567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66c089a79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66c089a7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532315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4"/>
        <p:cNvGrpSpPr/>
        <p:nvPr/>
      </p:nvGrpSpPr>
      <p:grpSpPr>
        <a:xfrm>
          <a:off x="0" y="0"/>
          <a:ext cx="0" cy="0"/>
          <a:chOff x="0" y="0"/>
          <a:chExt cx="0" cy="0"/>
        </a:xfrm>
      </p:grpSpPr>
      <p:sp>
        <p:nvSpPr>
          <p:cNvPr id="1425" name="Google Shape;1425;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6" name="Google Shape;1426;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Quick mention</a:t>
            </a:r>
            <a:endParaRPr dirty="0"/>
          </a:p>
        </p:txBody>
      </p:sp>
    </p:spTree>
    <p:extLst>
      <p:ext uri="{BB962C8B-B14F-4D97-AF65-F5344CB8AC3E}">
        <p14:creationId xmlns:p14="http://schemas.microsoft.com/office/powerpoint/2010/main" val="2611584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6"/>
        <p:cNvGrpSpPr/>
        <p:nvPr/>
      </p:nvGrpSpPr>
      <p:grpSpPr>
        <a:xfrm>
          <a:off x="0" y="0"/>
          <a:ext cx="0" cy="0"/>
          <a:chOff x="0" y="0"/>
          <a:chExt cx="0" cy="0"/>
        </a:xfrm>
      </p:grpSpPr>
      <p:sp>
        <p:nvSpPr>
          <p:cNvPr id="1677" name="Google Shape;1677;g266c08c8b04_2_8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8" name="Google Shape;1678;g266c08c8b04_2_8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49919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it-CH"/>
              <a:t>50 posts per user to try catch different symptoms but could experiment with lower for better task prediction.</a:t>
            </a:r>
          </a:p>
          <a:p>
            <a:r>
              <a:rPr lang="it-CH"/>
              <a:t>Unbalanced activations! This means that accuracy metrics would be not very indicative as these are continuos signals anyway and not really classification.</a:t>
            </a:r>
          </a:p>
          <a:p>
            <a:r>
              <a:rPr lang="it-CH"/>
              <a:t>Also it might be worth scaling [0, 65] to [0,100] for easier communication with the patient.</a:t>
            </a:r>
          </a:p>
          <a:p>
            <a:pPr marL="0" lvl="0" indent="0" algn="l" rtl="0">
              <a:spcBef>
                <a:spcPts val="0"/>
              </a:spcBef>
              <a:spcAft>
                <a:spcPts val="0"/>
              </a:spcAft>
              <a:buNone/>
            </a:pPr>
            <a:endParaRPr/>
          </a:p>
        </p:txBody>
      </p:sp>
    </p:spTree>
    <p:extLst>
      <p:ext uri="{BB962C8B-B14F-4D97-AF65-F5344CB8AC3E}">
        <p14:creationId xmlns:p14="http://schemas.microsoft.com/office/powerpoint/2010/main" val="11883344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Metrics here are binary!</a:t>
            </a:r>
          </a:p>
          <a:p>
            <a:pPr marL="0" lvl="0" indent="0" algn="l" rtl="0">
              <a:spcBef>
                <a:spcPts val="0"/>
              </a:spcBef>
              <a:spcAft>
                <a:spcPts val="0"/>
              </a:spcAft>
              <a:buNone/>
            </a:pPr>
            <a:r>
              <a:rPr lang="en-US" dirty="0"/>
              <a:t>No </a:t>
            </a:r>
            <a:r>
              <a:rPr lang="en-US" dirty="0" err="1"/>
              <a:t>optuna</a:t>
            </a:r>
            <a:r>
              <a:rPr lang="en-US" dirty="0"/>
              <a:t> notebook because even with </a:t>
            </a:r>
            <a:r>
              <a:rPr lang="en-US" dirty="0" err="1"/>
              <a:t>asha</a:t>
            </a:r>
            <a:r>
              <a:rPr lang="en-US" dirty="0"/>
              <a:t> pruner </a:t>
            </a:r>
            <a:r>
              <a:rPr lang="en-US" dirty="0" err="1"/>
              <a:t>etc</a:t>
            </a:r>
            <a:r>
              <a:rPr lang="en-US" dirty="0"/>
              <a:t> it takes a lot and a lot of computing resources, and if I had to do it for one experiment, then to check what was doing better I</a:t>
            </a:r>
          </a:p>
          <a:p>
            <a:pPr marL="0" lvl="0" indent="0" algn="l" rtl="0">
              <a:spcBef>
                <a:spcPts val="0"/>
              </a:spcBef>
              <a:spcAft>
                <a:spcPts val="0"/>
              </a:spcAft>
              <a:buNone/>
            </a:pPr>
            <a:r>
              <a:rPr lang="en-US" dirty="0"/>
              <a:t>Winner is saint </a:t>
            </a:r>
            <a:r>
              <a:rPr lang="en-US" dirty="0" err="1"/>
              <a:t>luis</a:t>
            </a:r>
            <a:r>
              <a:rPr lang="en-US" dirty="0"/>
              <a:t>, runner up </a:t>
            </a:r>
            <a:r>
              <a:rPr lang="en-US" dirty="0" err="1"/>
              <a:t>dortmund</a:t>
            </a:r>
            <a:endParaRPr lang="en-US" dirty="0"/>
          </a:p>
        </p:txBody>
      </p:sp>
    </p:spTree>
    <p:extLst>
      <p:ext uri="{BB962C8B-B14F-4D97-AF65-F5344CB8AC3E}">
        <p14:creationId xmlns:p14="http://schemas.microsoft.com/office/powerpoint/2010/main" val="18373632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60636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9" name="Google Shape;109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242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66c089a79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66c089a7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66c089a79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66c089a7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90183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g266c08c8b04_6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3" name="Google Shape;1503;g266c08c8b04_6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Depression in </a:t>
            </a:r>
            <a:r>
              <a:rPr lang="en-US" err="1"/>
              <a:t>eRisk</a:t>
            </a:r>
            <a:r>
              <a:rPr lang="en-US"/>
              <a:t> seems to be the one with worst performances.</a:t>
            </a:r>
            <a:endParaRPr/>
          </a:p>
        </p:txBody>
      </p:sp>
    </p:spTree>
    <p:extLst>
      <p:ext uri="{BB962C8B-B14F-4D97-AF65-F5344CB8AC3E}">
        <p14:creationId xmlns:p14="http://schemas.microsoft.com/office/powerpoint/2010/main" val="5474176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8"/>
        <p:cNvGrpSpPr/>
        <p:nvPr/>
      </p:nvGrpSpPr>
      <p:grpSpPr>
        <a:xfrm>
          <a:off x="0" y="0"/>
          <a:ext cx="0" cy="0"/>
          <a:chOff x="0" y="0"/>
          <a:chExt cx="0" cy="0"/>
        </a:xfrm>
      </p:grpSpPr>
      <p:sp>
        <p:nvSpPr>
          <p:cNvPr id="1639" name="Google Shape;1639;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0" name="Google Shape;1640;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4173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94256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66c089a79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66c089a7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 and c-  size in the baseline is </a:t>
            </a:r>
            <a:r>
              <a:rPr lang="en-US" dirty="0" err="1"/>
              <a:t>hyp</a:t>
            </a:r>
            <a:r>
              <a:rPr lang="en-US" dirty="0"/>
              <a:t> = </a:t>
            </a:r>
            <a:r>
              <a:rPr lang="it-CH" dirty="0"/>
              <a:t>128.</a:t>
            </a:r>
            <a:endParaRPr dirty="0"/>
          </a:p>
        </p:txBody>
      </p:sp>
    </p:spTree>
    <p:extLst>
      <p:ext uri="{BB962C8B-B14F-4D97-AF65-F5344CB8AC3E}">
        <p14:creationId xmlns:p14="http://schemas.microsoft.com/office/powerpoint/2010/main" val="1524761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CH" dirty="0"/>
              <a:t>Literature came out saying that using xai techniques on top of not explinable model are not very desiderable and it would be better to use Explainable models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23953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9"/>
        <p:cNvGrpSpPr/>
        <p:nvPr/>
      </p:nvGrpSpPr>
      <p:grpSpPr>
        <a:xfrm>
          <a:off x="0" y="0"/>
          <a:ext cx="0" cy="0"/>
          <a:chOff x="0" y="0"/>
          <a:chExt cx="0" cy="0"/>
        </a:xfrm>
      </p:grpSpPr>
      <p:sp>
        <p:nvSpPr>
          <p:cNvPr id="1440" name="Google Shape;1440;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1" name="Google Shape;1441;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 certain point focus on explainable models rather than techniques, CBM emerged as premier architecture, CEM followed up in more recent times to try to address CBM limitations. (more on this in next slides)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9"/>
        <p:cNvGrpSpPr/>
        <p:nvPr/>
      </p:nvGrpSpPr>
      <p:grpSpPr>
        <a:xfrm>
          <a:off x="0" y="0"/>
          <a:ext cx="0" cy="0"/>
          <a:chOff x="0" y="0"/>
          <a:chExt cx="0" cy="0"/>
        </a:xfrm>
      </p:grpSpPr>
      <p:sp>
        <p:nvSpPr>
          <p:cNvPr id="1440" name="Google Shape;1440;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1" name="Google Shape;1441;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 certain point focus on explainable models rather than techniques, CBM emerged as premier architecture, CEM followed up in more recent times to try to address CBM limitations. (more on this in next slides)</a:t>
            </a:r>
            <a:endParaRPr dirty="0"/>
          </a:p>
        </p:txBody>
      </p:sp>
    </p:spTree>
    <p:extLst>
      <p:ext uri="{BB962C8B-B14F-4D97-AF65-F5344CB8AC3E}">
        <p14:creationId xmlns:p14="http://schemas.microsoft.com/office/powerpoint/2010/main" val="413820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Example tiredness and changes in sleeping pattern, it’s two high prob but maybe then he just has </a:t>
            </a:r>
            <a:r>
              <a:rPr lang="en-US" dirty="0" err="1"/>
              <a:t>hymnsomnia</a:t>
            </a:r>
            <a:r>
              <a:rPr lang="en-US" dirty="0"/>
              <a:t> !</a:t>
            </a:r>
            <a:endParaRPr dirty="0"/>
          </a:p>
        </p:txBody>
      </p:sp>
    </p:spTree>
    <p:extLst>
      <p:ext uri="{BB962C8B-B14F-4D97-AF65-F5344CB8AC3E}">
        <p14:creationId xmlns:p14="http://schemas.microsoft.com/office/powerpoint/2010/main" val="969624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8"/>
        <p:cNvGrpSpPr/>
        <p:nvPr/>
      </p:nvGrpSpPr>
      <p:grpSpPr>
        <a:xfrm>
          <a:off x="0" y="0"/>
          <a:ext cx="0" cy="0"/>
          <a:chOff x="0" y="0"/>
          <a:chExt cx="0" cy="0"/>
        </a:xfrm>
      </p:grpSpPr>
      <p:sp>
        <p:nvSpPr>
          <p:cNvPr id="1529" name="Google Shape;1529;g266c08c8b04_6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0" name="Google Shape;1530;g266c08c8b04_6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4688" y="1218425"/>
            <a:ext cx="4393800" cy="20823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rgbClr val="191919"/>
              </a:buClr>
              <a:buSzPts val="5200"/>
              <a:buNone/>
              <a:defRPr sz="4500" b="0" i="0">
                <a:latin typeface="Times New Roman" panose="02020603050405020304" pitchFamily="18" charset="0"/>
                <a:ea typeface="Times New Roman" panose="02020603050405020304" pitchFamily="18" charset="0"/>
                <a:cs typeface="Times New Roman" panose="02020603050405020304" pitchFamily="18" charset="0"/>
                <a:sym typeface="Raleway Black"/>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dirty="0"/>
          </a:p>
        </p:txBody>
      </p:sp>
      <p:sp>
        <p:nvSpPr>
          <p:cNvPr id="10" name="Google Shape;10;p2"/>
          <p:cNvSpPr txBox="1">
            <a:spLocks noGrp="1"/>
          </p:cNvSpPr>
          <p:nvPr>
            <p:ph type="subTitle" idx="1"/>
          </p:nvPr>
        </p:nvSpPr>
        <p:spPr>
          <a:xfrm>
            <a:off x="714688" y="3371350"/>
            <a:ext cx="4393800" cy="5109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237106" y="227144"/>
            <a:ext cx="952222" cy="319917"/>
            <a:chOff x="1608712" y="575096"/>
            <a:chExt cx="675431" cy="226924"/>
          </a:xfrm>
        </p:grpSpPr>
        <p:sp>
          <p:nvSpPr>
            <p:cNvPr id="12" name="Google Shape;12;p2"/>
            <p:cNvSpPr/>
            <p:nvPr/>
          </p:nvSpPr>
          <p:spPr>
            <a:xfrm>
              <a:off x="1608712" y="575096"/>
              <a:ext cx="61888" cy="61889"/>
            </a:xfrm>
            <a:custGeom>
              <a:avLst/>
              <a:gdLst/>
              <a:ahLst/>
              <a:cxnLst/>
              <a:rect l="l" t="t" r="r" b="b"/>
              <a:pathLst>
                <a:path w="82518" h="82518" extrusionOk="0">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 name="Google Shape;13;p2"/>
            <p:cNvSpPr/>
            <p:nvPr/>
          </p:nvSpPr>
          <p:spPr>
            <a:xfrm>
              <a:off x="1768398" y="740131"/>
              <a:ext cx="61888" cy="61889"/>
            </a:xfrm>
            <a:custGeom>
              <a:avLst/>
              <a:gdLst/>
              <a:ahLst/>
              <a:cxnLst/>
              <a:rect l="l" t="t" r="r" b="b"/>
              <a:pathLst>
                <a:path w="82518" h="82518" extrusionOk="0">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 name="Google Shape;14;p2"/>
            <p:cNvSpPr/>
            <p:nvPr/>
          </p:nvSpPr>
          <p:spPr>
            <a:xfrm>
              <a:off x="1763436" y="575096"/>
              <a:ext cx="61888" cy="61889"/>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 name="Google Shape;15;p2"/>
            <p:cNvSpPr/>
            <p:nvPr/>
          </p:nvSpPr>
          <p:spPr>
            <a:xfrm>
              <a:off x="1923122" y="740131"/>
              <a:ext cx="61888" cy="61889"/>
            </a:xfrm>
            <a:custGeom>
              <a:avLst/>
              <a:gdLst/>
              <a:ahLst/>
              <a:cxnLst/>
              <a:rect l="l" t="t" r="r" b="b"/>
              <a:pathLst>
                <a:path w="82518" h="82518" extrusionOk="0">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 name="Google Shape;16;p2"/>
            <p:cNvSpPr/>
            <p:nvPr/>
          </p:nvSpPr>
          <p:spPr>
            <a:xfrm>
              <a:off x="1907840" y="575096"/>
              <a:ext cx="61888" cy="61889"/>
            </a:xfrm>
            <a:custGeom>
              <a:avLst/>
              <a:gdLst/>
              <a:ahLst/>
              <a:cxnLst/>
              <a:rect l="l" t="t" r="r" b="b"/>
              <a:pathLst>
                <a:path w="82518" h="82518" extrusionOk="0">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 name="Google Shape;17;p2"/>
            <p:cNvSpPr/>
            <p:nvPr/>
          </p:nvSpPr>
          <p:spPr>
            <a:xfrm>
              <a:off x="2067525" y="740131"/>
              <a:ext cx="61888" cy="61889"/>
            </a:xfrm>
            <a:custGeom>
              <a:avLst/>
              <a:gdLst/>
              <a:ahLst/>
              <a:cxnLst/>
              <a:rect l="l" t="t" r="r" b="b"/>
              <a:pathLst>
                <a:path w="82518" h="82518" extrusionOk="0">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 name="Google Shape;18;p2"/>
            <p:cNvSpPr/>
            <p:nvPr/>
          </p:nvSpPr>
          <p:spPr>
            <a:xfrm>
              <a:off x="2062564" y="575096"/>
              <a:ext cx="61893" cy="61889"/>
            </a:xfrm>
            <a:custGeom>
              <a:avLst/>
              <a:gdLst/>
              <a:ahLst/>
              <a:cxnLst/>
              <a:rect l="l" t="t" r="r" b="b"/>
              <a:pathLst>
                <a:path w="82524" h="82518" extrusionOk="0">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 name="Google Shape;19;p2"/>
            <p:cNvSpPr/>
            <p:nvPr/>
          </p:nvSpPr>
          <p:spPr>
            <a:xfrm>
              <a:off x="2222250" y="740131"/>
              <a:ext cx="61893" cy="61889"/>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transition>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275"/>
        <p:cNvGrpSpPr/>
        <p:nvPr/>
      </p:nvGrpSpPr>
      <p:grpSpPr>
        <a:xfrm>
          <a:off x="0" y="0"/>
          <a:ext cx="0" cy="0"/>
          <a:chOff x="0" y="0"/>
          <a:chExt cx="0" cy="0"/>
        </a:xfrm>
      </p:grpSpPr>
      <p:sp>
        <p:nvSpPr>
          <p:cNvPr id="276" name="Google Shape;276;p19"/>
          <p:cNvSpPr txBox="1">
            <a:spLocks noGrp="1"/>
          </p:cNvSpPr>
          <p:nvPr>
            <p:ph type="title"/>
          </p:nvPr>
        </p:nvSpPr>
        <p:spPr>
          <a:xfrm>
            <a:off x="720000" y="445025"/>
            <a:ext cx="7704000" cy="7011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200" b="0" i="0">
                <a:latin typeface="Times New Roman" panose="02020603050405020304" pitchFamily="18" charset="0"/>
                <a:ea typeface="Times New Roman" panose="02020603050405020304" pitchFamily="18" charset="0"/>
                <a:cs typeface="Times New Roman" panose="02020603050405020304" pitchFamily="18" charset="0"/>
                <a:sym typeface="Raleway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277" name="Google Shape;277;p19"/>
          <p:cNvSpPr txBox="1">
            <a:spLocks noGrp="1"/>
          </p:cNvSpPr>
          <p:nvPr>
            <p:ph type="subTitle" idx="1"/>
          </p:nvPr>
        </p:nvSpPr>
        <p:spPr>
          <a:xfrm>
            <a:off x="4868130" y="1776100"/>
            <a:ext cx="3555900" cy="19047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solidFill>
                  <a:srgbClr val="16130D"/>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8" name="Google Shape;278;p19"/>
          <p:cNvSpPr txBox="1">
            <a:spLocks noGrp="1"/>
          </p:cNvSpPr>
          <p:nvPr>
            <p:ph type="subTitle" idx="2"/>
          </p:nvPr>
        </p:nvSpPr>
        <p:spPr>
          <a:xfrm>
            <a:off x="720000" y="1776100"/>
            <a:ext cx="3555900" cy="19047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solidFill>
                  <a:srgbClr val="16130D"/>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279" name="Google Shape;279;p19"/>
          <p:cNvGrpSpPr/>
          <p:nvPr/>
        </p:nvGrpSpPr>
        <p:grpSpPr>
          <a:xfrm>
            <a:off x="7712724" y="3789478"/>
            <a:ext cx="1310241" cy="1301541"/>
            <a:chOff x="7712724" y="3789478"/>
            <a:chExt cx="1310241" cy="1301541"/>
          </a:xfrm>
        </p:grpSpPr>
        <p:sp>
          <p:nvSpPr>
            <p:cNvPr id="280" name="Google Shape;280;p19"/>
            <p:cNvSpPr/>
            <p:nvPr/>
          </p:nvSpPr>
          <p:spPr>
            <a:xfrm>
              <a:off x="8845882" y="3789478"/>
              <a:ext cx="177082" cy="177082"/>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1" name="Google Shape;281;p19"/>
            <p:cNvSpPr/>
            <p:nvPr/>
          </p:nvSpPr>
          <p:spPr>
            <a:xfrm>
              <a:off x="8272916" y="4771233"/>
              <a:ext cx="319786" cy="319786"/>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2" name="Google Shape;282;p19"/>
            <p:cNvSpPr/>
            <p:nvPr/>
          </p:nvSpPr>
          <p:spPr>
            <a:xfrm>
              <a:off x="7712724" y="4534273"/>
              <a:ext cx="139460" cy="13946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3" name="Google Shape;283;p19"/>
            <p:cNvSpPr/>
            <p:nvPr/>
          </p:nvSpPr>
          <p:spPr>
            <a:xfrm>
              <a:off x="8457627" y="4300100"/>
              <a:ext cx="234164" cy="234164"/>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4" name="Google Shape;284;p19"/>
            <p:cNvSpPr/>
            <p:nvPr/>
          </p:nvSpPr>
          <p:spPr>
            <a:xfrm>
              <a:off x="8864699" y="4701298"/>
              <a:ext cx="139460" cy="13946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transition>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407"/>
        <p:cNvGrpSpPr/>
        <p:nvPr/>
      </p:nvGrpSpPr>
      <p:grpSpPr>
        <a:xfrm>
          <a:off x="0" y="0"/>
          <a:ext cx="0" cy="0"/>
          <a:chOff x="0" y="0"/>
          <a:chExt cx="0" cy="0"/>
        </a:xfrm>
      </p:grpSpPr>
      <p:sp>
        <p:nvSpPr>
          <p:cNvPr id="408" name="Google Shape;408;p24"/>
          <p:cNvSpPr txBox="1">
            <a:spLocks noGrp="1"/>
          </p:cNvSpPr>
          <p:nvPr>
            <p:ph type="title"/>
          </p:nvPr>
        </p:nvSpPr>
        <p:spPr>
          <a:xfrm>
            <a:off x="2347938" y="838575"/>
            <a:ext cx="4448100" cy="105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b="0" i="0">
                <a:latin typeface="Times New Roman" panose="02020603050405020304" pitchFamily="18" charset="0"/>
                <a:cs typeface="Times New Roman" panose="02020603050405020304" pitchFamily="18" charset="0"/>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409" name="Google Shape;409;p24"/>
          <p:cNvSpPr txBox="1">
            <a:spLocks noGrp="1"/>
          </p:cNvSpPr>
          <p:nvPr>
            <p:ph type="subTitle" idx="1"/>
          </p:nvPr>
        </p:nvSpPr>
        <p:spPr>
          <a:xfrm>
            <a:off x="2347900" y="1841450"/>
            <a:ext cx="4448100" cy="105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10" name="Google Shape;410;p24"/>
          <p:cNvSpPr txBox="1"/>
          <p:nvPr/>
        </p:nvSpPr>
        <p:spPr>
          <a:xfrm>
            <a:off x="2099100" y="36119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b="1">
                <a:solidFill>
                  <a:schemeClr val="dk1"/>
                </a:solidFill>
                <a:latin typeface="Open Sans"/>
                <a:ea typeface="Open Sans"/>
                <a:cs typeface="Open Sans"/>
                <a:sym typeface="Open Sans"/>
              </a:rPr>
              <a:t>CREDITS:</a:t>
            </a:r>
            <a:r>
              <a:rPr lang="en" sz="1000">
                <a:solidFill>
                  <a:schemeClr val="dk1"/>
                </a:solidFill>
                <a:latin typeface="Open Sans"/>
                <a:ea typeface="Open Sans"/>
                <a:cs typeface="Open Sans"/>
                <a:sym typeface="Open Sans"/>
              </a:rPr>
              <a:t> This presentation template was created by </a:t>
            </a:r>
            <a:r>
              <a:rPr lang="en" sz="1000" b="1" u="sng">
                <a:solidFill>
                  <a:schemeClr val="hlink"/>
                </a:solidFill>
                <a:latin typeface="Open Sans"/>
                <a:ea typeface="Open Sans"/>
                <a:cs typeface="Open Sans"/>
                <a:sym typeface="Open Sans"/>
                <a:hlinkClick r:id="rId2"/>
              </a:rPr>
              <a:t>Slidesgo</a:t>
            </a:r>
            <a:r>
              <a:rPr lang="en" sz="1000">
                <a:solidFill>
                  <a:schemeClr val="dk1"/>
                </a:solidFill>
                <a:latin typeface="Open Sans"/>
                <a:ea typeface="Open Sans"/>
                <a:cs typeface="Open Sans"/>
                <a:sym typeface="Open Sans"/>
              </a:rPr>
              <a:t>, and includes icons by </a:t>
            </a:r>
            <a:r>
              <a:rPr lang="en" sz="1000" b="1" u="sng">
                <a:solidFill>
                  <a:schemeClr val="dk1"/>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000">
                <a:solidFill>
                  <a:schemeClr val="dk1"/>
                </a:solidFill>
                <a:latin typeface="Open Sans"/>
                <a:ea typeface="Open Sans"/>
                <a:cs typeface="Open Sans"/>
                <a:sym typeface="Open Sans"/>
              </a:rPr>
              <a:t>, and infographics &amp; images by </a:t>
            </a:r>
            <a:r>
              <a:rPr lang="en" sz="1000" b="1" u="sng">
                <a:solidFill>
                  <a:schemeClr val="dk1"/>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r>
              <a:rPr lang="en" sz="1000" u="sng">
                <a:solidFill>
                  <a:schemeClr val="dk1"/>
                </a:solidFill>
                <a:latin typeface="Open Sans"/>
                <a:ea typeface="Open Sans"/>
                <a:cs typeface="Open Sans"/>
                <a:sym typeface="Open Sans"/>
              </a:rPr>
              <a:t> </a:t>
            </a:r>
            <a:endParaRPr sz="1000" b="1" u="sng">
              <a:solidFill>
                <a:schemeClr val="dk1"/>
              </a:solidFill>
              <a:latin typeface="Open Sans"/>
              <a:ea typeface="Open Sans"/>
              <a:cs typeface="Open Sans"/>
              <a:sym typeface="Open Sans"/>
            </a:endParaRPr>
          </a:p>
        </p:txBody>
      </p:sp>
      <p:grpSp>
        <p:nvGrpSpPr>
          <p:cNvPr id="411" name="Google Shape;411;p24"/>
          <p:cNvGrpSpPr/>
          <p:nvPr/>
        </p:nvGrpSpPr>
        <p:grpSpPr>
          <a:xfrm>
            <a:off x="-839725" y="-2017850"/>
            <a:ext cx="9805156" cy="9783573"/>
            <a:chOff x="-839725" y="-2017850"/>
            <a:chExt cx="9805156" cy="9783573"/>
          </a:xfrm>
        </p:grpSpPr>
        <p:sp>
          <p:nvSpPr>
            <p:cNvPr id="412" name="Google Shape;412;p24"/>
            <p:cNvSpPr/>
            <p:nvPr/>
          </p:nvSpPr>
          <p:spPr>
            <a:xfrm>
              <a:off x="-839725" y="4215799"/>
              <a:ext cx="3555082" cy="3549924"/>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13" name="Google Shape;413;p24"/>
            <p:cNvSpPr/>
            <p:nvPr/>
          </p:nvSpPr>
          <p:spPr>
            <a:xfrm>
              <a:off x="6419750" y="-2017850"/>
              <a:ext cx="2545680" cy="2541967"/>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414" name="Google Shape;414;p24"/>
          <p:cNvGrpSpPr/>
          <p:nvPr/>
        </p:nvGrpSpPr>
        <p:grpSpPr>
          <a:xfrm rot="-5400000">
            <a:off x="164425" y="3959094"/>
            <a:ext cx="799442" cy="490349"/>
            <a:chOff x="277106" y="4125861"/>
            <a:chExt cx="940410" cy="576813"/>
          </a:xfrm>
        </p:grpSpPr>
        <p:sp>
          <p:nvSpPr>
            <p:cNvPr id="415" name="Google Shape;415;p24"/>
            <p:cNvSpPr/>
            <p:nvPr/>
          </p:nvSpPr>
          <p:spPr>
            <a:xfrm>
              <a:off x="277106" y="4615411"/>
              <a:ext cx="87263" cy="87263"/>
            </a:xfrm>
            <a:custGeom>
              <a:avLst/>
              <a:gdLst/>
              <a:ahLst/>
              <a:cxnLst/>
              <a:rect l="l" t="t" r="r" b="b"/>
              <a:pathLst>
                <a:path w="82518" h="82518" extrusionOk="0">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16" name="Google Shape;416;p24"/>
            <p:cNvSpPr/>
            <p:nvPr/>
          </p:nvSpPr>
          <p:spPr>
            <a:xfrm>
              <a:off x="490386" y="4615411"/>
              <a:ext cx="87263" cy="87263"/>
            </a:xfrm>
            <a:custGeom>
              <a:avLst/>
              <a:gdLst/>
              <a:ahLst/>
              <a:cxnLst/>
              <a:rect l="l" t="t" r="r" b="b"/>
              <a:pathLst>
                <a:path w="82518" h="82518" extrusionOk="0">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17" name="Google Shape;417;p24"/>
            <p:cNvSpPr/>
            <p:nvPr/>
          </p:nvSpPr>
          <p:spPr>
            <a:xfrm>
              <a:off x="703666" y="4615411"/>
              <a:ext cx="87263" cy="87263"/>
            </a:xfrm>
            <a:custGeom>
              <a:avLst/>
              <a:gdLst/>
              <a:ahLst/>
              <a:cxnLst/>
              <a:rect l="l" t="t" r="r" b="b"/>
              <a:pathLst>
                <a:path w="82518" h="82518" extrusionOk="0">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18" name="Google Shape;418;p24"/>
            <p:cNvSpPr/>
            <p:nvPr/>
          </p:nvSpPr>
          <p:spPr>
            <a:xfrm>
              <a:off x="916946" y="4615411"/>
              <a:ext cx="87269" cy="87263"/>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19" name="Google Shape;419;p24"/>
            <p:cNvSpPr/>
            <p:nvPr/>
          </p:nvSpPr>
          <p:spPr>
            <a:xfrm>
              <a:off x="277106" y="4447811"/>
              <a:ext cx="87263" cy="87263"/>
            </a:xfrm>
            <a:custGeom>
              <a:avLst/>
              <a:gdLst/>
              <a:ahLst/>
              <a:cxnLst/>
              <a:rect l="l" t="t" r="r" b="b"/>
              <a:pathLst>
                <a:path w="82518" h="82518" extrusionOk="0">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0" name="Google Shape;420;p24"/>
            <p:cNvSpPr/>
            <p:nvPr/>
          </p:nvSpPr>
          <p:spPr>
            <a:xfrm>
              <a:off x="490386" y="4447811"/>
              <a:ext cx="87263" cy="87263"/>
            </a:xfrm>
            <a:custGeom>
              <a:avLst/>
              <a:gdLst/>
              <a:ahLst/>
              <a:cxnLst/>
              <a:rect l="l" t="t" r="r" b="b"/>
              <a:pathLst>
                <a:path w="82518" h="82518" extrusionOk="0">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1" name="Google Shape;421;p24"/>
            <p:cNvSpPr/>
            <p:nvPr/>
          </p:nvSpPr>
          <p:spPr>
            <a:xfrm>
              <a:off x="703666" y="4447811"/>
              <a:ext cx="87263" cy="87263"/>
            </a:xfrm>
            <a:custGeom>
              <a:avLst/>
              <a:gdLst/>
              <a:ahLst/>
              <a:cxnLst/>
              <a:rect l="l" t="t" r="r" b="b"/>
              <a:pathLst>
                <a:path w="82518" h="82518" extrusionOk="0">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2" name="Google Shape;422;p24"/>
            <p:cNvSpPr/>
            <p:nvPr/>
          </p:nvSpPr>
          <p:spPr>
            <a:xfrm>
              <a:off x="916946" y="4447811"/>
              <a:ext cx="87269" cy="87263"/>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3" name="Google Shape;423;p24"/>
            <p:cNvSpPr/>
            <p:nvPr/>
          </p:nvSpPr>
          <p:spPr>
            <a:xfrm>
              <a:off x="277106" y="4293461"/>
              <a:ext cx="87263" cy="87263"/>
            </a:xfrm>
            <a:custGeom>
              <a:avLst/>
              <a:gdLst/>
              <a:ahLst/>
              <a:cxnLst/>
              <a:rect l="l" t="t" r="r" b="b"/>
              <a:pathLst>
                <a:path w="82518" h="82518" extrusionOk="0">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4" name="Google Shape;424;p24"/>
            <p:cNvSpPr/>
            <p:nvPr/>
          </p:nvSpPr>
          <p:spPr>
            <a:xfrm>
              <a:off x="490386" y="4293461"/>
              <a:ext cx="87263" cy="87263"/>
            </a:xfrm>
            <a:custGeom>
              <a:avLst/>
              <a:gdLst/>
              <a:ahLst/>
              <a:cxnLst/>
              <a:rect l="l" t="t" r="r" b="b"/>
              <a:pathLst>
                <a:path w="82518" h="82518" extrusionOk="0">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5" name="Google Shape;425;p24"/>
            <p:cNvSpPr/>
            <p:nvPr/>
          </p:nvSpPr>
          <p:spPr>
            <a:xfrm>
              <a:off x="703666" y="4293461"/>
              <a:ext cx="87263" cy="87263"/>
            </a:xfrm>
            <a:custGeom>
              <a:avLst/>
              <a:gdLst/>
              <a:ahLst/>
              <a:cxnLst/>
              <a:rect l="l" t="t" r="r" b="b"/>
              <a:pathLst>
                <a:path w="82518" h="82518" extrusionOk="0">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6" name="Google Shape;426;p24"/>
            <p:cNvSpPr/>
            <p:nvPr/>
          </p:nvSpPr>
          <p:spPr>
            <a:xfrm>
              <a:off x="916946" y="4293461"/>
              <a:ext cx="87269" cy="87263"/>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7" name="Google Shape;427;p24"/>
            <p:cNvSpPr/>
            <p:nvPr/>
          </p:nvSpPr>
          <p:spPr>
            <a:xfrm>
              <a:off x="277106" y="4125861"/>
              <a:ext cx="87263" cy="87263"/>
            </a:xfrm>
            <a:custGeom>
              <a:avLst/>
              <a:gdLst/>
              <a:ahLst/>
              <a:cxnLst/>
              <a:rect l="l" t="t" r="r" b="b"/>
              <a:pathLst>
                <a:path w="82518" h="82518" extrusionOk="0">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8" name="Google Shape;428;p24"/>
            <p:cNvSpPr/>
            <p:nvPr/>
          </p:nvSpPr>
          <p:spPr>
            <a:xfrm>
              <a:off x="490386" y="4125861"/>
              <a:ext cx="87263" cy="87263"/>
            </a:xfrm>
            <a:custGeom>
              <a:avLst/>
              <a:gdLst/>
              <a:ahLst/>
              <a:cxnLst/>
              <a:rect l="l" t="t" r="r" b="b"/>
              <a:pathLst>
                <a:path w="82518" h="82518" extrusionOk="0">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9" name="Google Shape;429;p24"/>
            <p:cNvSpPr/>
            <p:nvPr/>
          </p:nvSpPr>
          <p:spPr>
            <a:xfrm>
              <a:off x="703666" y="4125861"/>
              <a:ext cx="87263" cy="87263"/>
            </a:xfrm>
            <a:custGeom>
              <a:avLst/>
              <a:gdLst/>
              <a:ahLst/>
              <a:cxnLst/>
              <a:rect l="l" t="t" r="r" b="b"/>
              <a:pathLst>
                <a:path w="82518" h="82518" extrusionOk="0">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30" name="Google Shape;430;p24"/>
            <p:cNvSpPr/>
            <p:nvPr/>
          </p:nvSpPr>
          <p:spPr>
            <a:xfrm>
              <a:off x="916946" y="4125861"/>
              <a:ext cx="87269" cy="87263"/>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31" name="Google Shape;431;p24"/>
            <p:cNvSpPr/>
            <p:nvPr/>
          </p:nvSpPr>
          <p:spPr>
            <a:xfrm>
              <a:off x="1130246" y="4615411"/>
              <a:ext cx="87269" cy="87263"/>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32" name="Google Shape;432;p24"/>
            <p:cNvSpPr/>
            <p:nvPr/>
          </p:nvSpPr>
          <p:spPr>
            <a:xfrm>
              <a:off x="1130246" y="4447811"/>
              <a:ext cx="87269" cy="87263"/>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33" name="Google Shape;433;p24"/>
            <p:cNvSpPr/>
            <p:nvPr/>
          </p:nvSpPr>
          <p:spPr>
            <a:xfrm>
              <a:off x="1130246" y="4293461"/>
              <a:ext cx="87269" cy="87263"/>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34" name="Google Shape;434;p24"/>
            <p:cNvSpPr/>
            <p:nvPr/>
          </p:nvSpPr>
          <p:spPr>
            <a:xfrm>
              <a:off x="1130246" y="4125861"/>
              <a:ext cx="87269" cy="87263"/>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transition>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35"/>
        <p:cNvGrpSpPr/>
        <p:nvPr/>
      </p:nvGrpSpPr>
      <p:grpSpPr>
        <a:xfrm>
          <a:off x="0" y="0"/>
          <a:ext cx="0" cy="0"/>
          <a:chOff x="0" y="0"/>
          <a:chExt cx="0" cy="0"/>
        </a:xfrm>
      </p:grpSpPr>
      <p:grpSp>
        <p:nvGrpSpPr>
          <p:cNvPr id="436" name="Google Shape;436;p25"/>
          <p:cNvGrpSpPr/>
          <p:nvPr/>
        </p:nvGrpSpPr>
        <p:grpSpPr>
          <a:xfrm>
            <a:off x="-851750" y="-2017850"/>
            <a:ext cx="10709381" cy="10265848"/>
            <a:chOff x="-851750" y="-2017850"/>
            <a:chExt cx="10709381" cy="10265848"/>
          </a:xfrm>
        </p:grpSpPr>
        <p:sp>
          <p:nvSpPr>
            <p:cNvPr id="437" name="Google Shape;437;p25"/>
            <p:cNvSpPr/>
            <p:nvPr/>
          </p:nvSpPr>
          <p:spPr>
            <a:xfrm>
              <a:off x="-851750" y="4698074"/>
              <a:ext cx="3555082" cy="3549924"/>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38" name="Google Shape;438;p25"/>
            <p:cNvSpPr/>
            <p:nvPr/>
          </p:nvSpPr>
          <p:spPr>
            <a:xfrm>
              <a:off x="7311950" y="-2017850"/>
              <a:ext cx="2545680" cy="2541967"/>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439" name="Google Shape;439;p25"/>
          <p:cNvGrpSpPr/>
          <p:nvPr/>
        </p:nvGrpSpPr>
        <p:grpSpPr>
          <a:xfrm>
            <a:off x="75773" y="802442"/>
            <a:ext cx="8970587" cy="4295008"/>
            <a:chOff x="75773" y="802442"/>
            <a:chExt cx="8970587" cy="4295008"/>
          </a:xfrm>
        </p:grpSpPr>
        <p:sp>
          <p:nvSpPr>
            <p:cNvPr id="440" name="Google Shape;440;p25"/>
            <p:cNvSpPr/>
            <p:nvPr/>
          </p:nvSpPr>
          <p:spPr>
            <a:xfrm rot="10800000" flipH="1">
              <a:off x="398275" y="4717340"/>
              <a:ext cx="380110" cy="38011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1" name="Google Shape;441;p25"/>
            <p:cNvSpPr/>
            <p:nvPr/>
          </p:nvSpPr>
          <p:spPr>
            <a:xfrm rot="10800000" flipH="1">
              <a:off x="1007975" y="4570623"/>
              <a:ext cx="229623" cy="229623"/>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2" name="Google Shape;442;p25"/>
            <p:cNvSpPr/>
            <p:nvPr/>
          </p:nvSpPr>
          <p:spPr>
            <a:xfrm rot="10800000" flipH="1">
              <a:off x="75773" y="4611605"/>
              <a:ext cx="147893" cy="147893"/>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3" name="Google Shape;443;p25"/>
            <p:cNvSpPr/>
            <p:nvPr/>
          </p:nvSpPr>
          <p:spPr>
            <a:xfrm rot="10800000" flipH="1">
              <a:off x="8666250" y="2548865"/>
              <a:ext cx="380110" cy="38011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4" name="Google Shape;444;p25"/>
            <p:cNvSpPr/>
            <p:nvPr/>
          </p:nvSpPr>
          <p:spPr>
            <a:xfrm rot="10800000" flipH="1">
              <a:off x="8570775" y="802442"/>
              <a:ext cx="201082" cy="201082"/>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transition>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445"/>
        <p:cNvGrpSpPr/>
        <p:nvPr/>
      </p:nvGrpSpPr>
      <p:grpSpPr>
        <a:xfrm>
          <a:off x="0" y="0"/>
          <a:ext cx="0" cy="0"/>
          <a:chOff x="0" y="0"/>
          <a:chExt cx="0" cy="0"/>
        </a:xfrm>
      </p:grpSpPr>
      <p:grpSp>
        <p:nvGrpSpPr>
          <p:cNvPr id="446" name="Google Shape;446;p26"/>
          <p:cNvGrpSpPr/>
          <p:nvPr/>
        </p:nvGrpSpPr>
        <p:grpSpPr>
          <a:xfrm>
            <a:off x="-2524002" y="-4596756"/>
            <a:ext cx="13611540" cy="14506657"/>
            <a:chOff x="-2524002" y="-4596756"/>
            <a:chExt cx="13611540" cy="14506657"/>
          </a:xfrm>
        </p:grpSpPr>
        <p:sp>
          <p:nvSpPr>
            <p:cNvPr id="447" name="Google Shape;447;p26"/>
            <p:cNvSpPr/>
            <p:nvPr/>
          </p:nvSpPr>
          <p:spPr>
            <a:xfrm rot="10800000">
              <a:off x="5773998" y="-4596756"/>
              <a:ext cx="5313540" cy="5305907"/>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8" name="Google Shape;448;p26"/>
            <p:cNvSpPr/>
            <p:nvPr/>
          </p:nvSpPr>
          <p:spPr>
            <a:xfrm rot="10800000">
              <a:off x="-2524002" y="4603994"/>
              <a:ext cx="5313540" cy="5305907"/>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449" name="Google Shape;449;p26"/>
          <p:cNvGrpSpPr/>
          <p:nvPr/>
        </p:nvGrpSpPr>
        <p:grpSpPr>
          <a:xfrm>
            <a:off x="237106" y="4676144"/>
            <a:ext cx="952222" cy="319917"/>
            <a:chOff x="1608712" y="575096"/>
            <a:chExt cx="675431" cy="226924"/>
          </a:xfrm>
        </p:grpSpPr>
        <p:sp>
          <p:nvSpPr>
            <p:cNvPr id="450" name="Google Shape;450;p26"/>
            <p:cNvSpPr/>
            <p:nvPr/>
          </p:nvSpPr>
          <p:spPr>
            <a:xfrm>
              <a:off x="1608712" y="575096"/>
              <a:ext cx="61888" cy="61889"/>
            </a:xfrm>
            <a:custGeom>
              <a:avLst/>
              <a:gdLst/>
              <a:ahLst/>
              <a:cxnLst/>
              <a:rect l="l" t="t" r="r" b="b"/>
              <a:pathLst>
                <a:path w="82518" h="82518" extrusionOk="0">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rgbClr val="0082B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1" name="Google Shape;451;p26"/>
            <p:cNvSpPr/>
            <p:nvPr/>
          </p:nvSpPr>
          <p:spPr>
            <a:xfrm>
              <a:off x="1768398" y="740131"/>
              <a:ext cx="61888" cy="61889"/>
            </a:xfrm>
            <a:custGeom>
              <a:avLst/>
              <a:gdLst/>
              <a:ahLst/>
              <a:cxnLst/>
              <a:rect l="l" t="t" r="r" b="b"/>
              <a:pathLst>
                <a:path w="82518" h="82518" extrusionOk="0">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rgbClr val="0082B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2" name="Google Shape;452;p26"/>
            <p:cNvSpPr/>
            <p:nvPr/>
          </p:nvSpPr>
          <p:spPr>
            <a:xfrm>
              <a:off x="1763436" y="575096"/>
              <a:ext cx="61888" cy="61889"/>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rgbClr val="0082B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3" name="Google Shape;453;p26"/>
            <p:cNvSpPr/>
            <p:nvPr/>
          </p:nvSpPr>
          <p:spPr>
            <a:xfrm>
              <a:off x="1923122" y="740131"/>
              <a:ext cx="61888" cy="61889"/>
            </a:xfrm>
            <a:custGeom>
              <a:avLst/>
              <a:gdLst/>
              <a:ahLst/>
              <a:cxnLst/>
              <a:rect l="l" t="t" r="r" b="b"/>
              <a:pathLst>
                <a:path w="82518" h="82518" extrusionOk="0">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rgbClr val="0082B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4" name="Google Shape;454;p26"/>
            <p:cNvSpPr/>
            <p:nvPr/>
          </p:nvSpPr>
          <p:spPr>
            <a:xfrm>
              <a:off x="1907840" y="575096"/>
              <a:ext cx="61888" cy="61889"/>
            </a:xfrm>
            <a:custGeom>
              <a:avLst/>
              <a:gdLst/>
              <a:ahLst/>
              <a:cxnLst/>
              <a:rect l="l" t="t" r="r" b="b"/>
              <a:pathLst>
                <a:path w="82518" h="82518" extrusionOk="0">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rgbClr val="0082B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5" name="Google Shape;455;p26"/>
            <p:cNvSpPr/>
            <p:nvPr/>
          </p:nvSpPr>
          <p:spPr>
            <a:xfrm>
              <a:off x="2067525" y="740131"/>
              <a:ext cx="61888" cy="61889"/>
            </a:xfrm>
            <a:custGeom>
              <a:avLst/>
              <a:gdLst/>
              <a:ahLst/>
              <a:cxnLst/>
              <a:rect l="l" t="t" r="r" b="b"/>
              <a:pathLst>
                <a:path w="82518" h="82518" extrusionOk="0">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rgbClr val="0082B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6" name="Google Shape;456;p26"/>
            <p:cNvSpPr/>
            <p:nvPr/>
          </p:nvSpPr>
          <p:spPr>
            <a:xfrm>
              <a:off x="2062564" y="575096"/>
              <a:ext cx="61893" cy="61889"/>
            </a:xfrm>
            <a:custGeom>
              <a:avLst/>
              <a:gdLst/>
              <a:ahLst/>
              <a:cxnLst/>
              <a:rect l="l" t="t" r="r" b="b"/>
              <a:pathLst>
                <a:path w="82524" h="82518" extrusionOk="0">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rgbClr val="0082B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7" name="Google Shape;457;p26"/>
            <p:cNvSpPr/>
            <p:nvPr/>
          </p:nvSpPr>
          <p:spPr>
            <a:xfrm>
              <a:off x="2222250" y="740131"/>
              <a:ext cx="61893" cy="61889"/>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rgbClr val="0082B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458" name="Google Shape;458;p26"/>
          <p:cNvGrpSpPr/>
          <p:nvPr/>
        </p:nvGrpSpPr>
        <p:grpSpPr>
          <a:xfrm rot="10800000">
            <a:off x="7751381" y="-395531"/>
            <a:ext cx="1334718" cy="1598162"/>
            <a:chOff x="6666988" y="1882059"/>
            <a:chExt cx="1334718" cy="1598162"/>
          </a:xfrm>
        </p:grpSpPr>
        <p:sp>
          <p:nvSpPr>
            <p:cNvPr id="459" name="Google Shape;459;p26"/>
            <p:cNvSpPr/>
            <p:nvPr/>
          </p:nvSpPr>
          <p:spPr>
            <a:xfrm flipH="1">
              <a:off x="6666988" y="2402621"/>
              <a:ext cx="969600" cy="1077600"/>
            </a:xfrm>
            <a:prstGeom prst="mathPlus">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Times New Roman" panose="02020603050405020304" pitchFamily="18" charset="0"/>
                <a:cs typeface="Times New Roman" panose="02020603050405020304" pitchFamily="18" charset="0"/>
              </a:endParaRPr>
            </a:p>
          </p:txBody>
        </p:sp>
        <p:sp>
          <p:nvSpPr>
            <p:cNvPr id="460" name="Google Shape;460;p26"/>
            <p:cNvSpPr/>
            <p:nvPr/>
          </p:nvSpPr>
          <p:spPr>
            <a:xfrm flipH="1">
              <a:off x="7598506" y="2123553"/>
              <a:ext cx="403200" cy="448200"/>
            </a:xfrm>
            <a:prstGeom prst="mathPlus">
              <a:avLst>
                <a:gd name="adj1" fmla="val 2352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Times New Roman" panose="02020603050405020304" pitchFamily="18" charset="0"/>
                <a:cs typeface="Times New Roman" panose="02020603050405020304" pitchFamily="18" charset="0"/>
              </a:endParaRPr>
            </a:p>
          </p:txBody>
        </p:sp>
        <p:sp>
          <p:nvSpPr>
            <p:cNvPr id="461" name="Google Shape;461;p26"/>
            <p:cNvSpPr/>
            <p:nvPr/>
          </p:nvSpPr>
          <p:spPr>
            <a:xfrm flipH="1">
              <a:off x="6942750" y="1882059"/>
              <a:ext cx="217500" cy="241500"/>
            </a:xfrm>
            <a:prstGeom prst="mathPlus">
              <a:avLst>
                <a:gd name="adj1" fmla="val 2352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Times New Roman" panose="02020603050405020304" pitchFamily="18" charset="0"/>
                <a:cs typeface="Times New Roman" panose="02020603050405020304" pitchFamily="18" charset="0"/>
              </a:endParaRPr>
            </a:p>
          </p:txBody>
        </p:sp>
      </p:grpSp>
    </p:spTree>
  </p:cSld>
  <p:clrMapOvr>
    <a:masterClrMapping/>
  </p:clrMapOvr>
  <p:transition>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3B5EB4-10F2-400B-CD8B-66FC3A0F5D29}"/>
              </a:ext>
            </a:extLst>
          </p:cNvPr>
          <p:cNvSpPr>
            <a:spLocks noGrp="1"/>
          </p:cNvSpPr>
          <p:nvPr>
            <p:ph type="title"/>
          </p:nvPr>
        </p:nvSpPr>
        <p:spPr/>
        <p:txBody>
          <a:bodyPr/>
          <a:lstStyle>
            <a:lvl1pPr>
              <a:defRPr b="0" i="0">
                <a:latin typeface="Times New Roman" panose="02020603050405020304" pitchFamily="18" charset="0"/>
                <a:cs typeface="Times New Roman" panose="02020603050405020304" pitchFamily="18" charset="0"/>
              </a:defRPr>
            </a:lvl1pPr>
          </a:lstStyle>
          <a:p>
            <a:r>
              <a:rPr lang="it-IT" dirty="0"/>
              <a:t>Fare clic per modificare lo stile del titolo dello schema</a:t>
            </a:r>
            <a:endParaRPr lang="it-CH" dirty="0"/>
          </a:p>
        </p:txBody>
      </p:sp>
      <p:sp>
        <p:nvSpPr>
          <p:cNvPr id="3" name="Segnaposto contenuto 2">
            <a:extLst>
              <a:ext uri="{FF2B5EF4-FFF2-40B4-BE49-F238E27FC236}">
                <a16:creationId xmlns:a16="http://schemas.microsoft.com/office/drawing/2014/main" id="{BB6F28A5-E520-8E1D-765D-0ECC85E8AF19}"/>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it-CH"/>
          </a:p>
        </p:txBody>
      </p:sp>
      <p:sp>
        <p:nvSpPr>
          <p:cNvPr id="4" name="Segnaposto data 3">
            <a:extLst>
              <a:ext uri="{FF2B5EF4-FFF2-40B4-BE49-F238E27FC236}">
                <a16:creationId xmlns:a16="http://schemas.microsoft.com/office/drawing/2014/main" id="{87E27413-69AB-7D90-8742-BECD0811E446}"/>
              </a:ext>
            </a:extLst>
          </p:cNvPr>
          <p:cNvSpPr>
            <a:spLocks noGrp="1"/>
          </p:cNvSpPr>
          <p:nvPr>
            <p:ph type="dt" sz="half" idx="10"/>
          </p:nvPr>
        </p:nvSpPr>
        <p:spPr/>
        <p:txBody>
          <a:bodyPr/>
          <a:lstStyle>
            <a:lvl1pPr>
              <a:defRPr b="0" i="0">
                <a:latin typeface="Times New Roman" panose="02020603050405020304" pitchFamily="18" charset="0"/>
                <a:cs typeface="Times New Roman" panose="02020603050405020304" pitchFamily="18" charset="0"/>
              </a:defRPr>
            </a:lvl1pPr>
          </a:lstStyle>
          <a:p>
            <a:endParaRPr lang="it-CH"/>
          </a:p>
        </p:txBody>
      </p:sp>
      <p:sp>
        <p:nvSpPr>
          <p:cNvPr id="5" name="Segnaposto piè di pagina 4">
            <a:extLst>
              <a:ext uri="{FF2B5EF4-FFF2-40B4-BE49-F238E27FC236}">
                <a16:creationId xmlns:a16="http://schemas.microsoft.com/office/drawing/2014/main" id="{FF3AD451-BA67-F291-C89C-C1F2CCB77F37}"/>
              </a:ext>
            </a:extLst>
          </p:cNvPr>
          <p:cNvSpPr>
            <a:spLocks noGrp="1"/>
          </p:cNvSpPr>
          <p:nvPr>
            <p:ph type="ftr" sz="quarter" idx="11"/>
          </p:nvPr>
        </p:nvSpPr>
        <p:spPr/>
        <p:txBody>
          <a:bodyPr/>
          <a:lstStyle>
            <a:lvl1pPr>
              <a:defRPr b="0" i="0">
                <a:latin typeface="Times New Roman" panose="02020603050405020304" pitchFamily="18" charset="0"/>
                <a:cs typeface="Times New Roman" panose="02020603050405020304" pitchFamily="18" charset="0"/>
              </a:defRPr>
            </a:lvl1pPr>
          </a:lstStyle>
          <a:p>
            <a:endParaRPr lang="it-CH"/>
          </a:p>
        </p:txBody>
      </p:sp>
      <p:sp>
        <p:nvSpPr>
          <p:cNvPr id="6" name="Segnaposto numero diapositiva 5">
            <a:extLst>
              <a:ext uri="{FF2B5EF4-FFF2-40B4-BE49-F238E27FC236}">
                <a16:creationId xmlns:a16="http://schemas.microsoft.com/office/drawing/2014/main" id="{6C82FE33-85D7-0D17-4C7B-686677E25910}"/>
              </a:ext>
            </a:extLst>
          </p:cNvPr>
          <p:cNvSpPr>
            <a:spLocks noGrp="1"/>
          </p:cNvSpPr>
          <p:nvPr>
            <p:ph type="sldNum" sz="quarter" idx="12"/>
          </p:nvPr>
        </p:nvSpPr>
        <p:spPr/>
        <p:txBody>
          <a:bodyPr/>
          <a:lstStyle>
            <a:lvl1pPr>
              <a:defRPr b="0" i="0">
                <a:latin typeface="Times New Roman" panose="02020603050405020304" pitchFamily="18" charset="0"/>
                <a:cs typeface="Times New Roman" panose="02020603050405020304" pitchFamily="18" charset="0"/>
              </a:defRPr>
            </a:lvl1pPr>
          </a:lstStyle>
          <a:p>
            <a:fld id="{C9BFA96C-6BBB-7240-BC6F-AEC3C79493EE}" type="slidenum">
              <a:rPr lang="it-CH" smtClean="0"/>
              <a:pPr/>
              <a:t>‹N›</a:t>
            </a:fld>
            <a:endParaRPr lang="it-CH" dirty="0"/>
          </a:p>
        </p:txBody>
      </p:sp>
    </p:spTree>
    <p:extLst>
      <p:ext uri="{BB962C8B-B14F-4D97-AF65-F5344CB8AC3E}">
        <p14:creationId xmlns:p14="http://schemas.microsoft.com/office/powerpoint/2010/main" val="2498138483"/>
      </p:ext>
    </p:extLst>
  </p:cSld>
  <p:clrMapOvr>
    <a:masterClrMapping/>
  </p:clrMapOvr>
  <p:transition>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200" b="0" i="0">
                <a:latin typeface="Times New Roman" panose="02020603050405020304" pitchFamily="18" charset="0"/>
                <a:ea typeface="Times New Roman" panose="02020603050405020304" pitchFamily="18" charset="0"/>
                <a:cs typeface="Times New Roman" panose="02020603050405020304" pitchFamily="18" charset="0"/>
                <a:sym typeface="Raleway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25" name="Google Shape;25;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Font typeface="Nunito Light"/>
              <a:buChar char="●"/>
              <a:defRPr sz="1300"/>
            </a:lvl1pPr>
            <a:lvl2pPr marL="914400" lvl="1" indent="-311150" rtl="0">
              <a:lnSpc>
                <a:spcPct val="100000"/>
              </a:lnSpc>
              <a:spcBef>
                <a:spcPts val="0"/>
              </a:spcBef>
              <a:spcAft>
                <a:spcPts val="0"/>
              </a:spcAft>
              <a:buSzPts val="1300"/>
              <a:buFont typeface="Nunito Light"/>
              <a:buChar char="○"/>
              <a:defRPr sz="1300"/>
            </a:lvl2pPr>
            <a:lvl3pPr marL="1371600" lvl="2" indent="-311150" rtl="0">
              <a:lnSpc>
                <a:spcPct val="100000"/>
              </a:lnSpc>
              <a:spcBef>
                <a:spcPts val="0"/>
              </a:spcBef>
              <a:spcAft>
                <a:spcPts val="0"/>
              </a:spcAft>
              <a:buSzPts val="1300"/>
              <a:buFont typeface="Nunito Light"/>
              <a:buChar char="■"/>
              <a:defRPr sz="1300"/>
            </a:lvl3pPr>
            <a:lvl4pPr marL="1828800" lvl="3" indent="-311150" rtl="0">
              <a:lnSpc>
                <a:spcPct val="100000"/>
              </a:lnSpc>
              <a:spcBef>
                <a:spcPts val="0"/>
              </a:spcBef>
              <a:spcAft>
                <a:spcPts val="0"/>
              </a:spcAft>
              <a:buSzPts val="1300"/>
              <a:buFont typeface="Nunito Light"/>
              <a:buChar char="●"/>
              <a:defRPr sz="1300"/>
            </a:lvl4pPr>
            <a:lvl5pPr marL="2286000" lvl="4" indent="-311150" rtl="0">
              <a:lnSpc>
                <a:spcPct val="100000"/>
              </a:lnSpc>
              <a:spcBef>
                <a:spcPts val="0"/>
              </a:spcBef>
              <a:spcAft>
                <a:spcPts val="0"/>
              </a:spcAft>
              <a:buSzPts val="1300"/>
              <a:buFont typeface="Nunito Light"/>
              <a:buChar char="○"/>
              <a:defRPr sz="1300"/>
            </a:lvl5pPr>
            <a:lvl6pPr marL="2743200" lvl="5" indent="-311150" rtl="0">
              <a:lnSpc>
                <a:spcPct val="100000"/>
              </a:lnSpc>
              <a:spcBef>
                <a:spcPts val="0"/>
              </a:spcBef>
              <a:spcAft>
                <a:spcPts val="0"/>
              </a:spcAft>
              <a:buSzPts val="1300"/>
              <a:buFont typeface="Nunito Light"/>
              <a:buChar char="■"/>
              <a:defRPr sz="1300"/>
            </a:lvl6pPr>
            <a:lvl7pPr marL="3200400" lvl="6" indent="-311150" rtl="0">
              <a:lnSpc>
                <a:spcPct val="100000"/>
              </a:lnSpc>
              <a:spcBef>
                <a:spcPts val="0"/>
              </a:spcBef>
              <a:spcAft>
                <a:spcPts val="0"/>
              </a:spcAft>
              <a:buSzPts val="1300"/>
              <a:buFont typeface="Nunito Light"/>
              <a:buChar char="●"/>
              <a:defRPr sz="1300"/>
            </a:lvl7pPr>
            <a:lvl8pPr marL="3657600" lvl="7" indent="-311150" rtl="0">
              <a:lnSpc>
                <a:spcPct val="100000"/>
              </a:lnSpc>
              <a:spcBef>
                <a:spcPts val="0"/>
              </a:spcBef>
              <a:spcAft>
                <a:spcPts val="0"/>
              </a:spcAft>
              <a:buSzPts val="1300"/>
              <a:buFont typeface="Nunito Light"/>
              <a:buChar char="○"/>
              <a:defRPr sz="1300"/>
            </a:lvl8pPr>
            <a:lvl9pPr marL="4114800" lvl="8" indent="-311150" rtl="0">
              <a:lnSpc>
                <a:spcPct val="100000"/>
              </a:lnSpc>
              <a:spcBef>
                <a:spcPts val="0"/>
              </a:spcBef>
              <a:spcAft>
                <a:spcPts val="0"/>
              </a:spcAft>
              <a:buSzPts val="1300"/>
              <a:buFont typeface="Nunito Light"/>
              <a:buChar char="■"/>
              <a:defRPr sz="1300"/>
            </a:lvl9pPr>
          </a:lstStyle>
          <a:p>
            <a:endParaRPr/>
          </a:p>
        </p:txBody>
      </p:sp>
      <p:grpSp>
        <p:nvGrpSpPr>
          <p:cNvPr id="26" name="Google Shape;26;p4"/>
          <p:cNvGrpSpPr/>
          <p:nvPr/>
        </p:nvGrpSpPr>
        <p:grpSpPr>
          <a:xfrm>
            <a:off x="7675627" y="168365"/>
            <a:ext cx="1107364" cy="596452"/>
            <a:chOff x="7675627" y="168365"/>
            <a:chExt cx="1107364" cy="596452"/>
          </a:xfrm>
        </p:grpSpPr>
        <p:sp>
          <p:nvSpPr>
            <p:cNvPr id="27" name="Google Shape;27;p4"/>
            <p:cNvSpPr/>
            <p:nvPr/>
          </p:nvSpPr>
          <p:spPr>
            <a:xfrm>
              <a:off x="7675627" y="168365"/>
              <a:ext cx="227677" cy="227677"/>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 name="Google Shape;28;p4"/>
            <p:cNvSpPr/>
            <p:nvPr/>
          </p:nvSpPr>
          <p:spPr>
            <a:xfrm>
              <a:off x="8463205" y="445031"/>
              <a:ext cx="319786" cy="319786"/>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9" name="Google Shape;29;p4"/>
          <p:cNvGrpSpPr/>
          <p:nvPr/>
        </p:nvGrpSpPr>
        <p:grpSpPr>
          <a:xfrm>
            <a:off x="-721111" y="3588349"/>
            <a:ext cx="2259549" cy="2923926"/>
            <a:chOff x="-721111" y="3588349"/>
            <a:chExt cx="2259549" cy="2923926"/>
          </a:xfrm>
        </p:grpSpPr>
        <p:sp>
          <p:nvSpPr>
            <p:cNvPr id="30" name="Google Shape;30;p4"/>
            <p:cNvSpPr/>
            <p:nvPr/>
          </p:nvSpPr>
          <p:spPr>
            <a:xfrm flipH="1">
              <a:off x="-721111" y="4256026"/>
              <a:ext cx="2259549" cy="2256248"/>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31" name="Google Shape;31;p4"/>
            <p:cNvGrpSpPr/>
            <p:nvPr/>
          </p:nvGrpSpPr>
          <p:grpSpPr>
            <a:xfrm rot="-5400000">
              <a:off x="-77895" y="3901001"/>
              <a:ext cx="945222" cy="319917"/>
              <a:chOff x="1608712" y="575096"/>
              <a:chExt cx="670466" cy="226924"/>
            </a:xfrm>
          </p:grpSpPr>
          <p:sp>
            <p:nvSpPr>
              <p:cNvPr id="32" name="Google Shape;32;p4"/>
              <p:cNvSpPr/>
              <p:nvPr/>
            </p:nvSpPr>
            <p:spPr>
              <a:xfrm>
                <a:off x="1763432" y="575096"/>
                <a:ext cx="61888" cy="61889"/>
              </a:xfrm>
              <a:custGeom>
                <a:avLst/>
                <a:gdLst/>
                <a:ahLst/>
                <a:cxnLst/>
                <a:rect l="l" t="t" r="r" b="b"/>
                <a:pathLst>
                  <a:path w="82518" h="82518" extrusionOk="0">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 name="Google Shape;33;p4"/>
              <p:cNvSpPr/>
              <p:nvPr/>
            </p:nvSpPr>
            <p:spPr>
              <a:xfrm>
                <a:off x="1608712" y="740131"/>
                <a:ext cx="61888" cy="61889"/>
              </a:xfrm>
              <a:custGeom>
                <a:avLst/>
                <a:gdLst/>
                <a:ahLst/>
                <a:cxnLst/>
                <a:rect l="l" t="t" r="r" b="b"/>
                <a:pathLst>
                  <a:path w="82518" h="82518" extrusionOk="0">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 name="Google Shape;34;p4"/>
              <p:cNvSpPr/>
              <p:nvPr/>
            </p:nvSpPr>
            <p:spPr>
              <a:xfrm>
                <a:off x="1918157" y="575096"/>
                <a:ext cx="61888" cy="61889"/>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 name="Google Shape;35;p4"/>
              <p:cNvSpPr/>
              <p:nvPr/>
            </p:nvSpPr>
            <p:spPr>
              <a:xfrm>
                <a:off x="1763436" y="740131"/>
                <a:ext cx="61888" cy="61889"/>
              </a:xfrm>
              <a:custGeom>
                <a:avLst/>
                <a:gdLst/>
                <a:ahLst/>
                <a:cxnLst/>
                <a:rect l="l" t="t" r="r" b="b"/>
                <a:pathLst>
                  <a:path w="82518" h="82518" extrusionOk="0">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 name="Google Shape;36;p4"/>
              <p:cNvSpPr/>
              <p:nvPr/>
            </p:nvSpPr>
            <p:spPr>
              <a:xfrm>
                <a:off x="2062560" y="575096"/>
                <a:ext cx="61888" cy="61889"/>
              </a:xfrm>
              <a:custGeom>
                <a:avLst/>
                <a:gdLst/>
                <a:ahLst/>
                <a:cxnLst/>
                <a:rect l="l" t="t" r="r" b="b"/>
                <a:pathLst>
                  <a:path w="82518" h="82518" extrusionOk="0">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 name="Google Shape;37;p4"/>
              <p:cNvSpPr/>
              <p:nvPr/>
            </p:nvSpPr>
            <p:spPr>
              <a:xfrm>
                <a:off x="1907840" y="740131"/>
                <a:ext cx="61888" cy="61889"/>
              </a:xfrm>
              <a:custGeom>
                <a:avLst/>
                <a:gdLst/>
                <a:ahLst/>
                <a:cxnLst/>
                <a:rect l="l" t="t" r="r" b="b"/>
                <a:pathLst>
                  <a:path w="82518" h="82518" extrusionOk="0">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8" name="Google Shape;38;p4"/>
              <p:cNvSpPr/>
              <p:nvPr/>
            </p:nvSpPr>
            <p:spPr>
              <a:xfrm>
                <a:off x="2217284" y="575096"/>
                <a:ext cx="61893" cy="61889"/>
              </a:xfrm>
              <a:custGeom>
                <a:avLst/>
                <a:gdLst/>
                <a:ahLst/>
                <a:cxnLst/>
                <a:rect l="l" t="t" r="r" b="b"/>
                <a:pathLst>
                  <a:path w="82524" h="82518" extrusionOk="0">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9" name="Google Shape;39;p4"/>
              <p:cNvSpPr/>
              <p:nvPr/>
            </p:nvSpPr>
            <p:spPr>
              <a:xfrm>
                <a:off x="2062564" y="740131"/>
                <a:ext cx="61893" cy="61889"/>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spTree>
  </p:cSld>
  <p:clrMapOvr>
    <a:masterClrMapping/>
  </p:clrMapOvr>
  <p:transition>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0"/>
        <p:cNvGrpSpPr/>
        <p:nvPr/>
      </p:nvGrpSpPr>
      <p:grpSpPr>
        <a:xfrm>
          <a:off x="0" y="0"/>
          <a:ext cx="0" cy="0"/>
          <a:chOff x="0" y="0"/>
          <a:chExt cx="0" cy="0"/>
        </a:xfrm>
      </p:grpSpPr>
      <p:grpSp>
        <p:nvGrpSpPr>
          <p:cNvPr id="41" name="Google Shape;41;p5"/>
          <p:cNvGrpSpPr/>
          <p:nvPr/>
        </p:nvGrpSpPr>
        <p:grpSpPr>
          <a:xfrm>
            <a:off x="-1381698" y="-2302157"/>
            <a:ext cx="12327897" cy="10632524"/>
            <a:chOff x="-1381698" y="-2302157"/>
            <a:chExt cx="12327897" cy="10632524"/>
          </a:xfrm>
        </p:grpSpPr>
        <p:sp>
          <p:nvSpPr>
            <p:cNvPr id="42" name="Google Shape;42;p5"/>
            <p:cNvSpPr/>
            <p:nvPr/>
          </p:nvSpPr>
          <p:spPr>
            <a:xfrm rot="-2700000">
              <a:off x="-895512" y="-1815971"/>
              <a:ext cx="2347515" cy="2347515"/>
            </a:xfrm>
            <a:custGeom>
              <a:avLst/>
              <a:gdLst/>
              <a:ahLst/>
              <a:cxnLst/>
              <a:rect l="l" t="t" r="r" b="b"/>
              <a:pathLst>
                <a:path w="459500" h="459500" extrusionOk="0">
                  <a:moveTo>
                    <a:pt x="459501" y="229750"/>
                  </a:moveTo>
                  <a:cubicBezTo>
                    <a:pt x="459501" y="356638"/>
                    <a:pt x="356638" y="459501"/>
                    <a:pt x="229750" y="459501"/>
                  </a:cubicBezTo>
                  <a:cubicBezTo>
                    <a:pt x="102863" y="459501"/>
                    <a:pt x="0" y="356638"/>
                    <a:pt x="0" y="229750"/>
                  </a:cubicBezTo>
                  <a:cubicBezTo>
                    <a:pt x="0" y="102863"/>
                    <a:pt x="102863" y="0"/>
                    <a:pt x="229750" y="0"/>
                  </a:cubicBezTo>
                  <a:cubicBezTo>
                    <a:pt x="356638" y="0"/>
                    <a:pt x="459501" y="102863"/>
                    <a:pt x="459501" y="229750"/>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3" name="Google Shape;43;p5"/>
            <p:cNvSpPr/>
            <p:nvPr/>
          </p:nvSpPr>
          <p:spPr>
            <a:xfrm rot="-2700000">
              <a:off x="7108446" y="4492613"/>
              <a:ext cx="3179299" cy="3179299"/>
            </a:xfrm>
            <a:custGeom>
              <a:avLst/>
              <a:gdLst/>
              <a:ahLst/>
              <a:cxnLst/>
              <a:rect l="l" t="t" r="r" b="b"/>
              <a:pathLst>
                <a:path w="459500" h="459500" extrusionOk="0">
                  <a:moveTo>
                    <a:pt x="459501" y="229750"/>
                  </a:moveTo>
                  <a:cubicBezTo>
                    <a:pt x="459501" y="356638"/>
                    <a:pt x="356638" y="459501"/>
                    <a:pt x="229750" y="459501"/>
                  </a:cubicBezTo>
                  <a:cubicBezTo>
                    <a:pt x="102863" y="459501"/>
                    <a:pt x="0" y="356638"/>
                    <a:pt x="0" y="229750"/>
                  </a:cubicBezTo>
                  <a:cubicBezTo>
                    <a:pt x="0" y="102863"/>
                    <a:pt x="102863" y="0"/>
                    <a:pt x="229750" y="0"/>
                  </a:cubicBezTo>
                  <a:cubicBezTo>
                    <a:pt x="356638" y="0"/>
                    <a:pt x="459501" y="102863"/>
                    <a:pt x="459501" y="229750"/>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44" name="Google Shape;4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200" b="0" i="0">
                <a:latin typeface="Times New Roman" panose="02020603050405020304" pitchFamily="18" charset="0"/>
                <a:ea typeface="Times New Roman" panose="02020603050405020304" pitchFamily="18" charset="0"/>
                <a:cs typeface="Times New Roman" panose="02020603050405020304" pitchFamily="18" charset="0"/>
                <a:sym typeface="Raleway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45" name="Google Shape;45;p5"/>
          <p:cNvSpPr txBox="1">
            <a:spLocks noGrp="1"/>
          </p:cNvSpPr>
          <p:nvPr>
            <p:ph type="subTitle" idx="1"/>
          </p:nvPr>
        </p:nvSpPr>
        <p:spPr>
          <a:xfrm>
            <a:off x="5055244" y="3726349"/>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6" name="Google Shape;46;p5"/>
          <p:cNvSpPr txBox="1">
            <a:spLocks noGrp="1"/>
          </p:cNvSpPr>
          <p:nvPr>
            <p:ph type="subTitle" idx="2"/>
          </p:nvPr>
        </p:nvSpPr>
        <p:spPr>
          <a:xfrm>
            <a:off x="1583156" y="3726349"/>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7" name="Google Shape;47;p5"/>
          <p:cNvSpPr txBox="1">
            <a:spLocks noGrp="1"/>
          </p:cNvSpPr>
          <p:nvPr>
            <p:ph type="subTitle" idx="3"/>
          </p:nvPr>
        </p:nvSpPr>
        <p:spPr>
          <a:xfrm>
            <a:off x="5055244" y="3372625"/>
            <a:ext cx="2505600" cy="429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Raleway"/>
              <a:buNone/>
              <a:defRPr sz="1800" b="0" i="0">
                <a:solidFill>
                  <a:schemeClr val="accent4"/>
                </a:solidFill>
                <a:latin typeface="Times New Roman" panose="02020603050405020304" pitchFamily="18" charset="0"/>
                <a:ea typeface="Times New Roman" panose="02020603050405020304" pitchFamily="18" charset="0"/>
                <a:cs typeface="Times New Roman" panose="02020603050405020304" pitchFamily="18" charset="0"/>
                <a:sym typeface="Raleway Black"/>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dirty="0"/>
          </a:p>
        </p:txBody>
      </p:sp>
      <p:sp>
        <p:nvSpPr>
          <p:cNvPr id="48" name="Google Shape;48;p5"/>
          <p:cNvSpPr txBox="1">
            <a:spLocks noGrp="1"/>
          </p:cNvSpPr>
          <p:nvPr>
            <p:ph type="subTitle" idx="4"/>
          </p:nvPr>
        </p:nvSpPr>
        <p:spPr>
          <a:xfrm>
            <a:off x="1583156" y="3372625"/>
            <a:ext cx="2505600" cy="429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Raleway"/>
              <a:buNone/>
              <a:defRPr sz="1800" b="0" i="0">
                <a:solidFill>
                  <a:schemeClr val="accent4"/>
                </a:solidFill>
                <a:latin typeface="Times New Roman" panose="02020603050405020304" pitchFamily="18" charset="0"/>
                <a:ea typeface="Times New Roman" panose="02020603050405020304" pitchFamily="18" charset="0"/>
                <a:cs typeface="Times New Roman" panose="02020603050405020304" pitchFamily="18" charset="0"/>
                <a:sym typeface="Raleway Black"/>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dirty="0"/>
          </a:p>
        </p:txBody>
      </p:sp>
      <p:grpSp>
        <p:nvGrpSpPr>
          <p:cNvPr id="49" name="Google Shape;49;p5"/>
          <p:cNvGrpSpPr/>
          <p:nvPr/>
        </p:nvGrpSpPr>
        <p:grpSpPr>
          <a:xfrm>
            <a:off x="246372" y="260250"/>
            <a:ext cx="644953" cy="558490"/>
            <a:chOff x="246372" y="260250"/>
            <a:chExt cx="644953" cy="558490"/>
          </a:xfrm>
        </p:grpSpPr>
        <p:sp>
          <p:nvSpPr>
            <p:cNvPr id="50" name="Google Shape;50;p5"/>
            <p:cNvSpPr/>
            <p:nvPr/>
          </p:nvSpPr>
          <p:spPr>
            <a:xfrm>
              <a:off x="728514" y="260250"/>
              <a:ext cx="162812" cy="162812"/>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 name="Google Shape;51;p5"/>
            <p:cNvSpPr/>
            <p:nvPr/>
          </p:nvSpPr>
          <p:spPr>
            <a:xfrm>
              <a:off x="246372" y="423062"/>
              <a:ext cx="395678" cy="395678"/>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52" name="Google Shape;52;p5"/>
          <p:cNvGrpSpPr/>
          <p:nvPr/>
        </p:nvGrpSpPr>
        <p:grpSpPr>
          <a:xfrm rot="-5400000">
            <a:off x="8532757" y="3879652"/>
            <a:ext cx="1069622" cy="656067"/>
            <a:chOff x="277106" y="4125861"/>
            <a:chExt cx="940410" cy="576813"/>
          </a:xfrm>
        </p:grpSpPr>
        <p:sp>
          <p:nvSpPr>
            <p:cNvPr id="53" name="Google Shape;53;p5"/>
            <p:cNvSpPr/>
            <p:nvPr/>
          </p:nvSpPr>
          <p:spPr>
            <a:xfrm>
              <a:off x="277106" y="4615411"/>
              <a:ext cx="87263" cy="87263"/>
            </a:xfrm>
            <a:custGeom>
              <a:avLst/>
              <a:gdLst/>
              <a:ahLst/>
              <a:cxnLst/>
              <a:rect l="l" t="t" r="r" b="b"/>
              <a:pathLst>
                <a:path w="82518" h="82518" extrusionOk="0">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 name="Google Shape;54;p5"/>
            <p:cNvSpPr/>
            <p:nvPr/>
          </p:nvSpPr>
          <p:spPr>
            <a:xfrm>
              <a:off x="490386" y="4615411"/>
              <a:ext cx="87263" cy="87263"/>
            </a:xfrm>
            <a:custGeom>
              <a:avLst/>
              <a:gdLst/>
              <a:ahLst/>
              <a:cxnLst/>
              <a:rect l="l" t="t" r="r" b="b"/>
              <a:pathLst>
                <a:path w="82518" h="82518" extrusionOk="0">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 name="Google Shape;55;p5"/>
            <p:cNvSpPr/>
            <p:nvPr/>
          </p:nvSpPr>
          <p:spPr>
            <a:xfrm>
              <a:off x="703666" y="4615411"/>
              <a:ext cx="87263" cy="87263"/>
            </a:xfrm>
            <a:custGeom>
              <a:avLst/>
              <a:gdLst/>
              <a:ahLst/>
              <a:cxnLst/>
              <a:rect l="l" t="t" r="r" b="b"/>
              <a:pathLst>
                <a:path w="82518" h="82518" extrusionOk="0">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 name="Google Shape;56;p5"/>
            <p:cNvSpPr/>
            <p:nvPr/>
          </p:nvSpPr>
          <p:spPr>
            <a:xfrm>
              <a:off x="916946" y="4615411"/>
              <a:ext cx="87269" cy="87263"/>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 name="Google Shape;57;p5"/>
            <p:cNvSpPr/>
            <p:nvPr/>
          </p:nvSpPr>
          <p:spPr>
            <a:xfrm>
              <a:off x="277106" y="4447811"/>
              <a:ext cx="87263" cy="87263"/>
            </a:xfrm>
            <a:custGeom>
              <a:avLst/>
              <a:gdLst/>
              <a:ahLst/>
              <a:cxnLst/>
              <a:rect l="l" t="t" r="r" b="b"/>
              <a:pathLst>
                <a:path w="82518" h="82518" extrusionOk="0">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 name="Google Shape;58;p5"/>
            <p:cNvSpPr/>
            <p:nvPr/>
          </p:nvSpPr>
          <p:spPr>
            <a:xfrm>
              <a:off x="490386" y="4447811"/>
              <a:ext cx="87263" cy="87263"/>
            </a:xfrm>
            <a:custGeom>
              <a:avLst/>
              <a:gdLst/>
              <a:ahLst/>
              <a:cxnLst/>
              <a:rect l="l" t="t" r="r" b="b"/>
              <a:pathLst>
                <a:path w="82518" h="82518" extrusionOk="0">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 name="Google Shape;59;p5"/>
            <p:cNvSpPr/>
            <p:nvPr/>
          </p:nvSpPr>
          <p:spPr>
            <a:xfrm>
              <a:off x="703666" y="4447811"/>
              <a:ext cx="87263" cy="87263"/>
            </a:xfrm>
            <a:custGeom>
              <a:avLst/>
              <a:gdLst/>
              <a:ahLst/>
              <a:cxnLst/>
              <a:rect l="l" t="t" r="r" b="b"/>
              <a:pathLst>
                <a:path w="82518" h="82518" extrusionOk="0">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 name="Google Shape;60;p5"/>
            <p:cNvSpPr/>
            <p:nvPr/>
          </p:nvSpPr>
          <p:spPr>
            <a:xfrm>
              <a:off x="916946" y="4447811"/>
              <a:ext cx="87269" cy="87263"/>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 name="Google Shape;61;p5"/>
            <p:cNvSpPr/>
            <p:nvPr/>
          </p:nvSpPr>
          <p:spPr>
            <a:xfrm>
              <a:off x="277106" y="4293461"/>
              <a:ext cx="87263" cy="87263"/>
            </a:xfrm>
            <a:custGeom>
              <a:avLst/>
              <a:gdLst/>
              <a:ahLst/>
              <a:cxnLst/>
              <a:rect l="l" t="t" r="r" b="b"/>
              <a:pathLst>
                <a:path w="82518" h="82518" extrusionOk="0">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2" name="Google Shape;62;p5"/>
            <p:cNvSpPr/>
            <p:nvPr/>
          </p:nvSpPr>
          <p:spPr>
            <a:xfrm>
              <a:off x="490386" y="4293461"/>
              <a:ext cx="87263" cy="87263"/>
            </a:xfrm>
            <a:custGeom>
              <a:avLst/>
              <a:gdLst/>
              <a:ahLst/>
              <a:cxnLst/>
              <a:rect l="l" t="t" r="r" b="b"/>
              <a:pathLst>
                <a:path w="82518" h="82518" extrusionOk="0">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 name="Google Shape;63;p5"/>
            <p:cNvSpPr/>
            <p:nvPr/>
          </p:nvSpPr>
          <p:spPr>
            <a:xfrm>
              <a:off x="703666" y="4293461"/>
              <a:ext cx="87263" cy="87263"/>
            </a:xfrm>
            <a:custGeom>
              <a:avLst/>
              <a:gdLst/>
              <a:ahLst/>
              <a:cxnLst/>
              <a:rect l="l" t="t" r="r" b="b"/>
              <a:pathLst>
                <a:path w="82518" h="82518" extrusionOk="0">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 name="Google Shape;64;p5"/>
            <p:cNvSpPr/>
            <p:nvPr/>
          </p:nvSpPr>
          <p:spPr>
            <a:xfrm>
              <a:off x="916946" y="4293461"/>
              <a:ext cx="87269" cy="87263"/>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 name="Google Shape;65;p5"/>
            <p:cNvSpPr/>
            <p:nvPr/>
          </p:nvSpPr>
          <p:spPr>
            <a:xfrm>
              <a:off x="277106" y="4125861"/>
              <a:ext cx="87263" cy="87263"/>
            </a:xfrm>
            <a:custGeom>
              <a:avLst/>
              <a:gdLst/>
              <a:ahLst/>
              <a:cxnLst/>
              <a:rect l="l" t="t" r="r" b="b"/>
              <a:pathLst>
                <a:path w="82518" h="82518" extrusionOk="0">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 name="Google Shape;66;p5"/>
            <p:cNvSpPr/>
            <p:nvPr/>
          </p:nvSpPr>
          <p:spPr>
            <a:xfrm>
              <a:off x="490386" y="4125861"/>
              <a:ext cx="87263" cy="87263"/>
            </a:xfrm>
            <a:custGeom>
              <a:avLst/>
              <a:gdLst/>
              <a:ahLst/>
              <a:cxnLst/>
              <a:rect l="l" t="t" r="r" b="b"/>
              <a:pathLst>
                <a:path w="82518" h="82518" extrusionOk="0">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 name="Google Shape;67;p5"/>
            <p:cNvSpPr/>
            <p:nvPr/>
          </p:nvSpPr>
          <p:spPr>
            <a:xfrm>
              <a:off x="703666" y="4125861"/>
              <a:ext cx="87263" cy="87263"/>
            </a:xfrm>
            <a:custGeom>
              <a:avLst/>
              <a:gdLst/>
              <a:ahLst/>
              <a:cxnLst/>
              <a:rect l="l" t="t" r="r" b="b"/>
              <a:pathLst>
                <a:path w="82518" h="82518" extrusionOk="0">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 name="Google Shape;68;p5"/>
            <p:cNvSpPr/>
            <p:nvPr/>
          </p:nvSpPr>
          <p:spPr>
            <a:xfrm>
              <a:off x="916946" y="4125861"/>
              <a:ext cx="87269" cy="87263"/>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 name="Google Shape;69;p5"/>
            <p:cNvSpPr/>
            <p:nvPr/>
          </p:nvSpPr>
          <p:spPr>
            <a:xfrm>
              <a:off x="1130246" y="4615411"/>
              <a:ext cx="87269" cy="87263"/>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 name="Google Shape;70;p5"/>
            <p:cNvSpPr/>
            <p:nvPr/>
          </p:nvSpPr>
          <p:spPr>
            <a:xfrm>
              <a:off x="1130246" y="4447811"/>
              <a:ext cx="87269" cy="87263"/>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 name="Google Shape;71;p5"/>
            <p:cNvSpPr/>
            <p:nvPr/>
          </p:nvSpPr>
          <p:spPr>
            <a:xfrm>
              <a:off x="1130246" y="4293461"/>
              <a:ext cx="87269" cy="87263"/>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 name="Google Shape;72;p5"/>
            <p:cNvSpPr/>
            <p:nvPr/>
          </p:nvSpPr>
          <p:spPr>
            <a:xfrm>
              <a:off x="1130246" y="4125861"/>
              <a:ext cx="87269" cy="87263"/>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transition>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grpSp>
        <p:nvGrpSpPr>
          <p:cNvPr id="74" name="Google Shape;74;p6"/>
          <p:cNvGrpSpPr/>
          <p:nvPr/>
        </p:nvGrpSpPr>
        <p:grpSpPr>
          <a:xfrm>
            <a:off x="-654799" y="-864825"/>
            <a:ext cx="11188038" cy="11341664"/>
            <a:chOff x="-654799" y="-864825"/>
            <a:chExt cx="11188038" cy="11341664"/>
          </a:xfrm>
        </p:grpSpPr>
        <p:sp>
          <p:nvSpPr>
            <p:cNvPr id="75" name="Google Shape;75;p6"/>
            <p:cNvSpPr/>
            <p:nvPr/>
          </p:nvSpPr>
          <p:spPr>
            <a:xfrm>
              <a:off x="-654799" y="-864825"/>
              <a:ext cx="1493084" cy="1493084"/>
            </a:xfrm>
            <a:custGeom>
              <a:avLst/>
              <a:gdLst/>
              <a:ahLst/>
              <a:cxnLst/>
              <a:rect l="l" t="t" r="r" b="b"/>
              <a:pathLst>
                <a:path w="350901" h="350901" extrusionOk="0">
                  <a:moveTo>
                    <a:pt x="350901" y="175451"/>
                  </a:moveTo>
                  <a:cubicBezTo>
                    <a:pt x="350901" y="272349"/>
                    <a:pt x="272349" y="350901"/>
                    <a:pt x="175450" y="350901"/>
                  </a:cubicBezTo>
                  <a:cubicBezTo>
                    <a:pt x="78552" y="350901"/>
                    <a:pt x="0" y="272349"/>
                    <a:pt x="0" y="175451"/>
                  </a:cubicBezTo>
                  <a:cubicBezTo>
                    <a:pt x="0" y="78552"/>
                    <a:pt x="78552" y="0"/>
                    <a:pt x="175450" y="0"/>
                  </a:cubicBezTo>
                  <a:cubicBezTo>
                    <a:pt x="272349" y="0"/>
                    <a:pt x="350901" y="78552"/>
                    <a:pt x="350901" y="17545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 name="Google Shape;76;p6"/>
            <p:cNvSpPr/>
            <p:nvPr/>
          </p:nvSpPr>
          <p:spPr>
            <a:xfrm>
              <a:off x="4803026" y="4746626"/>
              <a:ext cx="5730213" cy="5730213"/>
            </a:xfrm>
            <a:custGeom>
              <a:avLst/>
              <a:gdLst/>
              <a:ahLst/>
              <a:cxnLst/>
              <a:rect l="l" t="t" r="r" b="b"/>
              <a:pathLst>
                <a:path w="350901" h="350901" extrusionOk="0">
                  <a:moveTo>
                    <a:pt x="350901" y="175451"/>
                  </a:moveTo>
                  <a:cubicBezTo>
                    <a:pt x="350901" y="272349"/>
                    <a:pt x="272349" y="350901"/>
                    <a:pt x="175450" y="350901"/>
                  </a:cubicBezTo>
                  <a:cubicBezTo>
                    <a:pt x="78552" y="350901"/>
                    <a:pt x="0" y="272349"/>
                    <a:pt x="0" y="175451"/>
                  </a:cubicBezTo>
                  <a:cubicBezTo>
                    <a:pt x="0" y="78552"/>
                    <a:pt x="78552" y="0"/>
                    <a:pt x="175450" y="0"/>
                  </a:cubicBezTo>
                  <a:cubicBezTo>
                    <a:pt x="272349" y="0"/>
                    <a:pt x="350901" y="78552"/>
                    <a:pt x="350901" y="17545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77" name="Google Shape;77;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b="0" i="0">
                <a:latin typeface="Times New Roman" panose="02020603050405020304" pitchFamily="18" charset="0"/>
                <a:ea typeface="Times New Roman" panose="02020603050405020304" pitchFamily="18" charset="0"/>
                <a:cs typeface="Times New Roman" panose="02020603050405020304" pitchFamily="18" charset="0"/>
                <a:sym typeface="Raleway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grpSp>
        <p:nvGrpSpPr>
          <p:cNvPr id="78" name="Google Shape;78;p6"/>
          <p:cNvGrpSpPr/>
          <p:nvPr/>
        </p:nvGrpSpPr>
        <p:grpSpPr>
          <a:xfrm rot="5400000">
            <a:off x="488933" y="4471054"/>
            <a:ext cx="249523" cy="820121"/>
            <a:chOff x="72832" y="1247500"/>
            <a:chExt cx="347865" cy="1143344"/>
          </a:xfrm>
        </p:grpSpPr>
        <p:sp>
          <p:nvSpPr>
            <p:cNvPr id="79" name="Google Shape;79;p6"/>
            <p:cNvSpPr/>
            <p:nvPr/>
          </p:nvSpPr>
          <p:spPr>
            <a:xfrm>
              <a:off x="72832" y="1247500"/>
              <a:ext cx="99314" cy="99347"/>
            </a:xfrm>
            <a:custGeom>
              <a:avLst/>
              <a:gdLst/>
              <a:ahLst/>
              <a:cxnLst/>
              <a:rect l="l" t="t" r="r" b="b"/>
              <a:pathLst>
                <a:path w="93472" h="93503" extrusionOk="0">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 name="Google Shape;80;p6"/>
            <p:cNvSpPr/>
            <p:nvPr/>
          </p:nvSpPr>
          <p:spPr>
            <a:xfrm>
              <a:off x="72832" y="1512641"/>
              <a:ext cx="99314" cy="99347"/>
            </a:xfrm>
            <a:custGeom>
              <a:avLst/>
              <a:gdLst/>
              <a:ahLst/>
              <a:cxnLst/>
              <a:rect l="l" t="t" r="r" b="b"/>
              <a:pathLst>
                <a:path w="93472" h="93503" extrusionOk="0">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 name="Google Shape;81;p6"/>
            <p:cNvSpPr/>
            <p:nvPr/>
          </p:nvSpPr>
          <p:spPr>
            <a:xfrm>
              <a:off x="321384" y="1512650"/>
              <a:ext cx="99313" cy="99347"/>
            </a:xfrm>
            <a:custGeom>
              <a:avLst/>
              <a:gdLst/>
              <a:ahLst/>
              <a:cxnLst/>
              <a:rect l="l" t="t" r="r" b="b"/>
              <a:pathLst>
                <a:path w="93471" h="93503" extrusionOk="0">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 name="Google Shape;82;p6"/>
            <p:cNvSpPr/>
            <p:nvPr/>
          </p:nvSpPr>
          <p:spPr>
            <a:xfrm>
              <a:off x="321384" y="1777791"/>
              <a:ext cx="99313" cy="99347"/>
            </a:xfrm>
            <a:custGeom>
              <a:avLst/>
              <a:gdLst/>
              <a:ahLst/>
              <a:cxnLst/>
              <a:rect l="l" t="t" r="r" b="b"/>
              <a:pathLst>
                <a:path w="93471" h="93503" extrusionOk="0">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 name="Google Shape;83;p6"/>
            <p:cNvSpPr/>
            <p:nvPr/>
          </p:nvSpPr>
          <p:spPr>
            <a:xfrm>
              <a:off x="72832" y="1761206"/>
              <a:ext cx="99314" cy="99347"/>
            </a:xfrm>
            <a:custGeom>
              <a:avLst/>
              <a:gdLst/>
              <a:ahLst/>
              <a:cxnLst/>
              <a:rect l="l" t="t" r="r" b="b"/>
              <a:pathLst>
                <a:path w="93472" h="93503" extrusionOk="0">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 name="Google Shape;84;p6"/>
            <p:cNvSpPr/>
            <p:nvPr/>
          </p:nvSpPr>
          <p:spPr>
            <a:xfrm>
              <a:off x="72832" y="2026347"/>
              <a:ext cx="99314" cy="99347"/>
            </a:xfrm>
            <a:custGeom>
              <a:avLst/>
              <a:gdLst/>
              <a:ahLst/>
              <a:cxnLst/>
              <a:rect l="l" t="t" r="r" b="b"/>
              <a:pathLst>
                <a:path w="93472" h="93503" extrusionOk="0">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 name="Google Shape;85;p6"/>
            <p:cNvSpPr/>
            <p:nvPr/>
          </p:nvSpPr>
          <p:spPr>
            <a:xfrm>
              <a:off x="321384" y="2026356"/>
              <a:ext cx="99313" cy="99347"/>
            </a:xfrm>
            <a:custGeom>
              <a:avLst/>
              <a:gdLst/>
              <a:ahLst/>
              <a:cxnLst/>
              <a:rect l="l" t="t" r="r" b="b"/>
              <a:pathLst>
                <a:path w="93471" h="93503" extrusionOk="0">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 name="Google Shape;86;p6"/>
            <p:cNvSpPr/>
            <p:nvPr/>
          </p:nvSpPr>
          <p:spPr>
            <a:xfrm>
              <a:off x="321384" y="2291497"/>
              <a:ext cx="99313" cy="99347"/>
            </a:xfrm>
            <a:custGeom>
              <a:avLst/>
              <a:gdLst/>
              <a:ahLst/>
              <a:cxnLst/>
              <a:rect l="l" t="t" r="r" b="b"/>
              <a:pathLst>
                <a:path w="93471" h="93503" extrusionOk="0">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87" name="Google Shape;87;p6"/>
          <p:cNvGrpSpPr/>
          <p:nvPr/>
        </p:nvGrpSpPr>
        <p:grpSpPr>
          <a:xfrm>
            <a:off x="7853024" y="50098"/>
            <a:ext cx="1169941" cy="1332046"/>
            <a:chOff x="7853024" y="50098"/>
            <a:chExt cx="1169941" cy="1332046"/>
          </a:xfrm>
        </p:grpSpPr>
        <p:sp>
          <p:nvSpPr>
            <p:cNvPr id="88" name="Google Shape;88;p6"/>
            <p:cNvSpPr/>
            <p:nvPr/>
          </p:nvSpPr>
          <p:spPr>
            <a:xfrm>
              <a:off x="8845882" y="80603"/>
              <a:ext cx="177082" cy="177082"/>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9" name="Google Shape;89;p6"/>
            <p:cNvSpPr/>
            <p:nvPr/>
          </p:nvSpPr>
          <p:spPr>
            <a:xfrm>
              <a:off x="8272916" y="1062358"/>
              <a:ext cx="319786" cy="319786"/>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0" name="Google Shape;90;p6"/>
            <p:cNvSpPr/>
            <p:nvPr/>
          </p:nvSpPr>
          <p:spPr>
            <a:xfrm>
              <a:off x="7853024" y="50098"/>
              <a:ext cx="139460" cy="13946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 name="Google Shape;91;p6"/>
            <p:cNvSpPr/>
            <p:nvPr/>
          </p:nvSpPr>
          <p:spPr>
            <a:xfrm>
              <a:off x="8430777" y="480475"/>
              <a:ext cx="234164" cy="234164"/>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 name="Google Shape;92;p6"/>
            <p:cNvSpPr/>
            <p:nvPr/>
          </p:nvSpPr>
          <p:spPr>
            <a:xfrm>
              <a:off x="8864699" y="992423"/>
              <a:ext cx="139460" cy="13946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transition>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9"/>
          <p:cNvSpPr txBox="1">
            <a:spLocks noGrp="1"/>
          </p:cNvSpPr>
          <p:nvPr>
            <p:ph type="title"/>
          </p:nvPr>
        </p:nvSpPr>
        <p:spPr>
          <a:xfrm>
            <a:off x="1829650" y="2360850"/>
            <a:ext cx="5484900" cy="109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6800" b="0" i="0">
                <a:latin typeface="Times New Roman" panose="02020603050405020304" pitchFamily="18" charset="0"/>
                <a:ea typeface="Times New Roman" panose="02020603050405020304" pitchFamily="18" charset="0"/>
                <a:cs typeface="Times New Roman" panose="02020603050405020304" pitchFamily="18" charset="0"/>
                <a:sym typeface="Raleway Black"/>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dirty="0"/>
          </a:p>
        </p:txBody>
      </p:sp>
      <p:sp>
        <p:nvSpPr>
          <p:cNvPr id="121" name="Google Shape;121;p9"/>
          <p:cNvSpPr txBox="1">
            <a:spLocks noGrp="1"/>
          </p:cNvSpPr>
          <p:nvPr>
            <p:ph type="subTitle" idx="1"/>
          </p:nvPr>
        </p:nvSpPr>
        <p:spPr>
          <a:xfrm>
            <a:off x="1829736" y="3478775"/>
            <a:ext cx="5484900" cy="71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122" name="Google Shape;122;p9"/>
          <p:cNvGrpSpPr/>
          <p:nvPr/>
        </p:nvGrpSpPr>
        <p:grpSpPr>
          <a:xfrm>
            <a:off x="219773" y="155417"/>
            <a:ext cx="8704036" cy="4882799"/>
            <a:chOff x="219773" y="155417"/>
            <a:chExt cx="8704036" cy="4882799"/>
          </a:xfrm>
        </p:grpSpPr>
        <p:sp>
          <p:nvSpPr>
            <p:cNvPr id="123" name="Google Shape;123;p9"/>
            <p:cNvSpPr/>
            <p:nvPr/>
          </p:nvSpPr>
          <p:spPr>
            <a:xfrm>
              <a:off x="219773" y="4105750"/>
              <a:ext cx="322380" cy="32238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 name="Google Shape;124;p9"/>
            <p:cNvSpPr/>
            <p:nvPr/>
          </p:nvSpPr>
          <p:spPr>
            <a:xfrm>
              <a:off x="860452" y="4390212"/>
              <a:ext cx="648004" cy="648004"/>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5" name="Google Shape;125;p9"/>
            <p:cNvGrpSpPr/>
            <p:nvPr/>
          </p:nvGrpSpPr>
          <p:grpSpPr>
            <a:xfrm>
              <a:off x="7675170" y="155417"/>
              <a:ext cx="1248639" cy="1070179"/>
              <a:chOff x="7822623" y="155427"/>
              <a:chExt cx="1101481" cy="944053"/>
            </a:xfrm>
          </p:grpSpPr>
          <p:sp>
            <p:nvSpPr>
              <p:cNvPr id="126" name="Google Shape;126;p9"/>
              <p:cNvSpPr/>
              <p:nvPr/>
            </p:nvSpPr>
            <p:spPr>
              <a:xfrm>
                <a:off x="7822623" y="224901"/>
                <a:ext cx="158271" cy="158271"/>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7" name="Google Shape;127;p9"/>
              <p:cNvGrpSpPr/>
              <p:nvPr/>
            </p:nvGrpSpPr>
            <p:grpSpPr>
              <a:xfrm>
                <a:off x="8290363" y="155427"/>
                <a:ext cx="633741" cy="944053"/>
                <a:chOff x="3824813" y="593365"/>
                <a:chExt cx="633741" cy="944053"/>
              </a:xfrm>
            </p:grpSpPr>
            <p:sp>
              <p:nvSpPr>
                <p:cNvPr id="128" name="Google Shape;128;p9"/>
                <p:cNvSpPr/>
                <p:nvPr/>
              </p:nvSpPr>
              <p:spPr>
                <a:xfrm>
                  <a:off x="4230877" y="593365"/>
                  <a:ext cx="227677" cy="227677"/>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9" name="Google Shape;129;p9"/>
                <p:cNvSpPr/>
                <p:nvPr/>
              </p:nvSpPr>
              <p:spPr>
                <a:xfrm>
                  <a:off x="3824813" y="1131361"/>
                  <a:ext cx="406056" cy="406056"/>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grpSp>
      <p:grpSp>
        <p:nvGrpSpPr>
          <p:cNvPr id="130" name="Google Shape;130;p9"/>
          <p:cNvGrpSpPr/>
          <p:nvPr/>
        </p:nvGrpSpPr>
        <p:grpSpPr>
          <a:xfrm>
            <a:off x="-1152398" y="-476038"/>
            <a:ext cx="12770497" cy="8499962"/>
            <a:chOff x="-1152398" y="-476038"/>
            <a:chExt cx="12770497" cy="8499962"/>
          </a:xfrm>
        </p:grpSpPr>
        <p:grpSp>
          <p:nvGrpSpPr>
            <p:cNvPr id="131" name="Google Shape;131;p9"/>
            <p:cNvGrpSpPr/>
            <p:nvPr/>
          </p:nvGrpSpPr>
          <p:grpSpPr>
            <a:xfrm>
              <a:off x="6956945" y="3616608"/>
              <a:ext cx="4661154" cy="4407317"/>
              <a:chOff x="6993020" y="3470033"/>
              <a:chExt cx="4661154" cy="4407317"/>
            </a:xfrm>
          </p:grpSpPr>
          <p:sp>
            <p:nvSpPr>
              <p:cNvPr id="132" name="Google Shape;132;p9"/>
              <p:cNvSpPr/>
              <p:nvPr/>
            </p:nvSpPr>
            <p:spPr>
              <a:xfrm>
                <a:off x="7246857" y="3470033"/>
                <a:ext cx="4407317" cy="4407317"/>
              </a:xfrm>
              <a:custGeom>
                <a:avLst/>
                <a:gdLst/>
                <a:ahLst/>
                <a:cxnLst/>
                <a:rect l="l" t="t" r="r" b="b"/>
                <a:pathLst>
                  <a:path w="350901" h="350901" extrusionOk="0">
                    <a:moveTo>
                      <a:pt x="350901" y="175451"/>
                    </a:moveTo>
                    <a:cubicBezTo>
                      <a:pt x="350901" y="272349"/>
                      <a:pt x="272349" y="350901"/>
                      <a:pt x="175450" y="350901"/>
                    </a:cubicBezTo>
                    <a:cubicBezTo>
                      <a:pt x="78552" y="350901"/>
                      <a:pt x="0" y="272349"/>
                      <a:pt x="0" y="175451"/>
                    </a:cubicBezTo>
                    <a:cubicBezTo>
                      <a:pt x="0" y="78552"/>
                      <a:pt x="78552" y="0"/>
                      <a:pt x="175450" y="0"/>
                    </a:cubicBezTo>
                    <a:cubicBezTo>
                      <a:pt x="272349" y="0"/>
                      <a:pt x="350901" y="78552"/>
                      <a:pt x="350901" y="17545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33" name="Google Shape;133;p9"/>
              <p:cNvGrpSpPr/>
              <p:nvPr/>
            </p:nvGrpSpPr>
            <p:grpSpPr>
              <a:xfrm rot="5400000">
                <a:off x="7438330" y="3943139"/>
                <a:ext cx="389469" cy="1280088"/>
                <a:chOff x="72832" y="1247500"/>
                <a:chExt cx="347865" cy="1143344"/>
              </a:xfrm>
            </p:grpSpPr>
            <p:sp>
              <p:nvSpPr>
                <p:cNvPr id="134" name="Google Shape;134;p9"/>
                <p:cNvSpPr/>
                <p:nvPr/>
              </p:nvSpPr>
              <p:spPr>
                <a:xfrm>
                  <a:off x="72832" y="1247500"/>
                  <a:ext cx="99314" cy="99347"/>
                </a:xfrm>
                <a:custGeom>
                  <a:avLst/>
                  <a:gdLst/>
                  <a:ahLst/>
                  <a:cxnLst/>
                  <a:rect l="l" t="t" r="r" b="b"/>
                  <a:pathLst>
                    <a:path w="93472" h="93503" extrusionOk="0">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5" name="Google Shape;135;p9"/>
                <p:cNvSpPr/>
                <p:nvPr/>
              </p:nvSpPr>
              <p:spPr>
                <a:xfrm>
                  <a:off x="72832" y="1512641"/>
                  <a:ext cx="99314" cy="99347"/>
                </a:xfrm>
                <a:custGeom>
                  <a:avLst/>
                  <a:gdLst/>
                  <a:ahLst/>
                  <a:cxnLst/>
                  <a:rect l="l" t="t" r="r" b="b"/>
                  <a:pathLst>
                    <a:path w="93472" h="93503" extrusionOk="0">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6" name="Google Shape;136;p9"/>
                <p:cNvSpPr/>
                <p:nvPr/>
              </p:nvSpPr>
              <p:spPr>
                <a:xfrm>
                  <a:off x="321384" y="1512650"/>
                  <a:ext cx="99313" cy="99347"/>
                </a:xfrm>
                <a:custGeom>
                  <a:avLst/>
                  <a:gdLst/>
                  <a:ahLst/>
                  <a:cxnLst/>
                  <a:rect l="l" t="t" r="r" b="b"/>
                  <a:pathLst>
                    <a:path w="93471" h="93503" extrusionOk="0">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7" name="Google Shape;137;p9"/>
                <p:cNvSpPr/>
                <p:nvPr/>
              </p:nvSpPr>
              <p:spPr>
                <a:xfrm>
                  <a:off x="321384" y="1777791"/>
                  <a:ext cx="99313" cy="99347"/>
                </a:xfrm>
                <a:custGeom>
                  <a:avLst/>
                  <a:gdLst/>
                  <a:ahLst/>
                  <a:cxnLst/>
                  <a:rect l="l" t="t" r="r" b="b"/>
                  <a:pathLst>
                    <a:path w="93471" h="93503" extrusionOk="0">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8" name="Google Shape;138;p9"/>
                <p:cNvSpPr/>
                <p:nvPr/>
              </p:nvSpPr>
              <p:spPr>
                <a:xfrm>
                  <a:off x="72832" y="1761206"/>
                  <a:ext cx="99314" cy="99347"/>
                </a:xfrm>
                <a:custGeom>
                  <a:avLst/>
                  <a:gdLst/>
                  <a:ahLst/>
                  <a:cxnLst/>
                  <a:rect l="l" t="t" r="r" b="b"/>
                  <a:pathLst>
                    <a:path w="93472" h="93503" extrusionOk="0">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9" name="Google Shape;139;p9"/>
                <p:cNvSpPr/>
                <p:nvPr/>
              </p:nvSpPr>
              <p:spPr>
                <a:xfrm>
                  <a:off x="72832" y="2026347"/>
                  <a:ext cx="99314" cy="99347"/>
                </a:xfrm>
                <a:custGeom>
                  <a:avLst/>
                  <a:gdLst/>
                  <a:ahLst/>
                  <a:cxnLst/>
                  <a:rect l="l" t="t" r="r" b="b"/>
                  <a:pathLst>
                    <a:path w="93472" h="93503" extrusionOk="0">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0" name="Google Shape;140;p9"/>
                <p:cNvSpPr/>
                <p:nvPr/>
              </p:nvSpPr>
              <p:spPr>
                <a:xfrm>
                  <a:off x="321384" y="2026356"/>
                  <a:ext cx="99313" cy="99347"/>
                </a:xfrm>
                <a:custGeom>
                  <a:avLst/>
                  <a:gdLst/>
                  <a:ahLst/>
                  <a:cxnLst/>
                  <a:rect l="l" t="t" r="r" b="b"/>
                  <a:pathLst>
                    <a:path w="93471" h="93503" extrusionOk="0">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1" name="Google Shape;141;p9"/>
                <p:cNvSpPr/>
                <p:nvPr/>
              </p:nvSpPr>
              <p:spPr>
                <a:xfrm>
                  <a:off x="321384" y="2291497"/>
                  <a:ext cx="99313" cy="99347"/>
                </a:xfrm>
                <a:custGeom>
                  <a:avLst/>
                  <a:gdLst/>
                  <a:ahLst/>
                  <a:cxnLst/>
                  <a:rect l="l" t="t" r="r" b="b"/>
                  <a:pathLst>
                    <a:path w="93471" h="93503" extrusionOk="0">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sp>
          <p:nvSpPr>
            <p:cNvPr id="142" name="Google Shape;142;p9"/>
            <p:cNvSpPr/>
            <p:nvPr/>
          </p:nvSpPr>
          <p:spPr>
            <a:xfrm>
              <a:off x="-1152398" y="-476038"/>
              <a:ext cx="2265943" cy="2265943"/>
            </a:xfrm>
            <a:custGeom>
              <a:avLst/>
              <a:gdLst/>
              <a:ahLst/>
              <a:cxnLst/>
              <a:rect l="l" t="t" r="r" b="b"/>
              <a:pathLst>
                <a:path w="350901" h="350901" extrusionOk="0">
                  <a:moveTo>
                    <a:pt x="350901" y="175451"/>
                  </a:moveTo>
                  <a:cubicBezTo>
                    <a:pt x="350901" y="272349"/>
                    <a:pt x="272349" y="350901"/>
                    <a:pt x="175450" y="350901"/>
                  </a:cubicBezTo>
                  <a:cubicBezTo>
                    <a:pt x="78552" y="350901"/>
                    <a:pt x="0" y="272349"/>
                    <a:pt x="0" y="175451"/>
                  </a:cubicBezTo>
                  <a:cubicBezTo>
                    <a:pt x="0" y="78552"/>
                    <a:pt x="78552" y="0"/>
                    <a:pt x="175450" y="0"/>
                  </a:cubicBezTo>
                  <a:cubicBezTo>
                    <a:pt x="272349" y="0"/>
                    <a:pt x="350901" y="78552"/>
                    <a:pt x="350901" y="17545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transition>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6"/>
        <p:cNvGrpSpPr/>
        <p:nvPr/>
      </p:nvGrpSpPr>
      <p:grpSpPr>
        <a:xfrm>
          <a:off x="0" y="0"/>
          <a:ext cx="0" cy="0"/>
          <a:chOff x="0" y="0"/>
          <a:chExt cx="0" cy="0"/>
        </a:xfrm>
      </p:grpSpPr>
      <p:sp>
        <p:nvSpPr>
          <p:cNvPr id="147" name="Google Shape;147;p11"/>
          <p:cNvSpPr txBox="1">
            <a:spLocks noGrp="1"/>
          </p:cNvSpPr>
          <p:nvPr>
            <p:ph type="title" hasCustomPrompt="1"/>
          </p:nvPr>
        </p:nvSpPr>
        <p:spPr>
          <a:xfrm>
            <a:off x="1957750" y="1728450"/>
            <a:ext cx="5228400" cy="10452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b="0" i="0">
                <a:solidFill>
                  <a:schemeClr val="accent4"/>
                </a:solidFill>
                <a:latin typeface="Times New Roman" panose="02020603050405020304" pitchFamily="18" charset="0"/>
                <a:ea typeface="Times New Roman" panose="02020603050405020304" pitchFamily="18" charset="0"/>
                <a:cs typeface="Times New Roman" panose="02020603050405020304" pitchFamily="18" charset="0"/>
                <a:sym typeface="Raleway Black"/>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rPr dirty="0"/>
              <a:t>xx%</a:t>
            </a:r>
          </a:p>
        </p:txBody>
      </p:sp>
      <p:sp>
        <p:nvSpPr>
          <p:cNvPr id="148" name="Google Shape;148;p11"/>
          <p:cNvSpPr txBox="1">
            <a:spLocks noGrp="1"/>
          </p:cNvSpPr>
          <p:nvPr>
            <p:ph type="subTitle" idx="1"/>
          </p:nvPr>
        </p:nvSpPr>
        <p:spPr>
          <a:xfrm>
            <a:off x="1957750" y="2849850"/>
            <a:ext cx="5228400" cy="49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49" name="Google Shape;149;p11"/>
          <p:cNvGrpSpPr/>
          <p:nvPr/>
        </p:nvGrpSpPr>
        <p:grpSpPr>
          <a:xfrm rot="10800000">
            <a:off x="120759" y="3996294"/>
            <a:ext cx="918699" cy="1070147"/>
            <a:chOff x="5625948" y="2664019"/>
            <a:chExt cx="918699" cy="1070147"/>
          </a:xfrm>
        </p:grpSpPr>
        <p:sp>
          <p:nvSpPr>
            <p:cNvPr id="150" name="Google Shape;150;p11"/>
            <p:cNvSpPr/>
            <p:nvPr/>
          </p:nvSpPr>
          <p:spPr>
            <a:xfrm flipH="1">
              <a:off x="5894547" y="3012066"/>
              <a:ext cx="650100" cy="722100"/>
            </a:xfrm>
            <a:prstGeom prst="mathPlus">
              <a:avLst>
                <a:gd name="adj1" fmla="val 2352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Times New Roman" panose="02020603050405020304" pitchFamily="18" charset="0"/>
                <a:cs typeface="Times New Roman" panose="02020603050405020304" pitchFamily="18" charset="0"/>
              </a:endParaRPr>
            </a:p>
          </p:txBody>
        </p:sp>
        <p:sp>
          <p:nvSpPr>
            <p:cNvPr id="151" name="Google Shape;151;p11"/>
            <p:cNvSpPr/>
            <p:nvPr/>
          </p:nvSpPr>
          <p:spPr>
            <a:xfrm flipH="1">
              <a:off x="5625948" y="2664019"/>
              <a:ext cx="313500" cy="348000"/>
            </a:xfrm>
            <a:prstGeom prst="mathPlus">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Times New Roman" panose="02020603050405020304" pitchFamily="18" charset="0"/>
                <a:cs typeface="Times New Roman" panose="02020603050405020304" pitchFamily="18" charset="0"/>
              </a:endParaRPr>
            </a:p>
          </p:txBody>
        </p:sp>
      </p:grpSp>
    </p:spTree>
  </p:cSld>
  <p:clrMapOvr>
    <a:masterClrMapping/>
  </p:clrMapOvr>
  <p:transition>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52"/>
        <p:cNvGrpSpPr/>
        <p:nvPr/>
      </p:nvGrpSpPr>
      <p:grpSpPr>
        <a:xfrm>
          <a:off x="0" y="0"/>
          <a:ext cx="0" cy="0"/>
          <a:chOff x="0" y="0"/>
          <a:chExt cx="0" cy="0"/>
        </a:xfrm>
      </p:grpSpPr>
    </p:spTree>
  </p:cSld>
  <p:clrMapOvr>
    <a:masterClrMapping/>
  </p:clrMapOvr>
  <p:transition>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53"/>
        <p:cNvGrpSpPr/>
        <p:nvPr/>
      </p:nvGrpSpPr>
      <p:grpSpPr>
        <a:xfrm>
          <a:off x="0" y="0"/>
          <a:ext cx="0" cy="0"/>
          <a:chOff x="0" y="0"/>
          <a:chExt cx="0" cy="0"/>
        </a:xfrm>
      </p:grpSpPr>
      <p:grpSp>
        <p:nvGrpSpPr>
          <p:cNvPr id="154" name="Google Shape;154;p13"/>
          <p:cNvGrpSpPr/>
          <p:nvPr/>
        </p:nvGrpSpPr>
        <p:grpSpPr>
          <a:xfrm>
            <a:off x="-721111" y="-974986"/>
            <a:ext cx="11721963" cy="7487260"/>
            <a:chOff x="-721111" y="-974986"/>
            <a:chExt cx="11721963" cy="7487260"/>
          </a:xfrm>
        </p:grpSpPr>
        <p:sp>
          <p:nvSpPr>
            <p:cNvPr id="155" name="Google Shape;155;p13"/>
            <p:cNvSpPr/>
            <p:nvPr/>
          </p:nvSpPr>
          <p:spPr>
            <a:xfrm rot="10800000">
              <a:off x="8347485" y="-974986"/>
              <a:ext cx="2653366" cy="2649859"/>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56" name="Google Shape;156;p13"/>
            <p:cNvGrpSpPr/>
            <p:nvPr/>
          </p:nvGrpSpPr>
          <p:grpSpPr>
            <a:xfrm>
              <a:off x="-721111" y="3588349"/>
              <a:ext cx="2259549" cy="2923926"/>
              <a:chOff x="-721111" y="3588349"/>
              <a:chExt cx="2259549" cy="2923926"/>
            </a:xfrm>
          </p:grpSpPr>
          <p:sp>
            <p:nvSpPr>
              <p:cNvPr id="157" name="Google Shape;157;p13"/>
              <p:cNvSpPr/>
              <p:nvPr/>
            </p:nvSpPr>
            <p:spPr>
              <a:xfrm flipH="1">
                <a:off x="-721111" y="4256026"/>
                <a:ext cx="2259549" cy="2256248"/>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58" name="Google Shape;158;p13"/>
              <p:cNvGrpSpPr/>
              <p:nvPr/>
            </p:nvGrpSpPr>
            <p:grpSpPr>
              <a:xfrm rot="-5400000">
                <a:off x="-77895" y="3901001"/>
                <a:ext cx="945222" cy="319917"/>
                <a:chOff x="1608712" y="575096"/>
                <a:chExt cx="670466" cy="226924"/>
              </a:xfrm>
            </p:grpSpPr>
            <p:sp>
              <p:nvSpPr>
                <p:cNvPr id="159" name="Google Shape;159;p13"/>
                <p:cNvSpPr/>
                <p:nvPr/>
              </p:nvSpPr>
              <p:spPr>
                <a:xfrm>
                  <a:off x="1763432" y="575096"/>
                  <a:ext cx="61888" cy="61889"/>
                </a:xfrm>
                <a:custGeom>
                  <a:avLst/>
                  <a:gdLst/>
                  <a:ahLst/>
                  <a:cxnLst/>
                  <a:rect l="l" t="t" r="r" b="b"/>
                  <a:pathLst>
                    <a:path w="82518" h="82518" extrusionOk="0">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0" name="Google Shape;160;p13"/>
                <p:cNvSpPr/>
                <p:nvPr/>
              </p:nvSpPr>
              <p:spPr>
                <a:xfrm>
                  <a:off x="1608712" y="740131"/>
                  <a:ext cx="61888" cy="61889"/>
                </a:xfrm>
                <a:custGeom>
                  <a:avLst/>
                  <a:gdLst/>
                  <a:ahLst/>
                  <a:cxnLst/>
                  <a:rect l="l" t="t" r="r" b="b"/>
                  <a:pathLst>
                    <a:path w="82518" h="82518" extrusionOk="0">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1" name="Google Shape;161;p13"/>
                <p:cNvSpPr/>
                <p:nvPr/>
              </p:nvSpPr>
              <p:spPr>
                <a:xfrm>
                  <a:off x="1918157" y="575096"/>
                  <a:ext cx="61888" cy="61889"/>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2" name="Google Shape;162;p13"/>
                <p:cNvSpPr/>
                <p:nvPr/>
              </p:nvSpPr>
              <p:spPr>
                <a:xfrm>
                  <a:off x="1763436" y="740131"/>
                  <a:ext cx="61888" cy="61889"/>
                </a:xfrm>
                <a:custGeom>
                  <a:avLst/>
                  <a:gdLst/>
                  <a:ahLst/>
                  <a:cxnLst/>
                  <a:rect l="l" t="t" r="r" b="b"/>
                  <a:pathLst>
                    <a:path w="82518" h="82518" extrusionOk="0">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3" name="Google Shape;163;p13"/>
                <p:cNvSpPr/>
                <p:nvPr/>
              </p:nvSpPr>
              <p:spPr>
                <a:xfrm>
                  <a:off x="2062560" y="575096"/>
                  <a:ext cx="61888" cy="61889"/>
                </a:xfrm>
                <a:custGeom>
                  <a:avLst/>
                  <a:gdLst/>
                  <a:ahLst/>
                  <a:cxnLst/>
                  <a:rect l="l" t="t" r="r" b="b"/>
                  <a:pathLst>
                    <a:path w="82518" h="82518" extrusionOk="0">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4" name="Google Shape;164;p13"/>
                <p:cNvSpPr/>
                <p:nvPr/>
              </p:nvSpPr>
              <p:spPr>
                <a:xfrm>
                  <a:off x="1907840" y="740131"/>
                  <a:ext cx="61888" cy="61889"/>
                </a:xfrm>
                <a:custGeom>
                  <a:avLst/>
                  <a:gdLst/>
                  <a:ahLst/>
                  <a:cxnLst/>
                  <a:rect l="l" t="t" r="r" b="b"/>
                  <a:pathLst>
                    <a:path w="82518" h="82518" extrusionOk="0">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5" name="Google Shape;165;p13"/>
                <p:cNvSpPr/>
                <p:nvPr/>
              </p:nvSpPr>
              <p:spPr>
                <a:xfrm>
                  <a:off x="2217284" y="575096"/>
                  <a:ext cx="61893" cy="61889"/>
                </a:xfrm>
                <a:custGeom>
                  <a:avLst/>
                  <a:gdLst/>
                  <a:ahLst/>
                  <a:cxnLst/>
                  <a:rect l="l" t="t" r="r" b="b"/>
                  <a:pathLst>
                    <a:path w="82524" h="82518" extrusionOk="0">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 name="Google Shape;166;p13"/>
                <p:cNvSpPr/>
                <p:nvPr/>
              </p:nvSpPr>
              <p:spPr>
                <a:xfrm>
                  <a:off x="2062564" y="740131"/>
                  <a:ext cx="61893" cy="61889"/>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grpSp>
      <p:sp>
        <p:nvSpPr>
          <p:cNvPr id="167" name="Google Shape;167;p13"/>
          <p:cNvSpPr txBox="1">
            <a:spLocks noGrp="1"/>
          </p:cNvSpPr>
          <p:nvPr>
            <p:ph type="title"/>
          </p:nvPr>
        </p:nvSpPr>
        <p:spPr>
          <a:xfrm>
            <a:off x="720000" y="445025"/>
            <a:ext cx="7704000" cy="6933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200" b="0" i="0">
                <a:latin typeface="Times New Roman" panose="02020603050405020304" pitchFamily="18" charset="0"/>
                <a:ea typeface="Times New Roman" panose="02020603050405020304" pitchFamily="18" charset="0"/>
                <a:cs typeface="Times New Roman" panose="02020603050405020304" pitchFamily="18" charset="0"/>
                <a:sym typeface="Raleway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168" name="Google Shape;168;p13"/>
          <p:cNvSpPr txBox="1">
            <a:spLocks noGrp="1"/>
          </p:cNvSpPr>
          <p:nvPr>
            <p:ph type="title" idx="2" hasCustomPrompt="1"/>
          </p:nvPr>
        </p:nvSpPr>
        <p:spPr>
          <a:xfrm>
            <a:off x="720000" y="1790975"/>
            <a:ext cx="734700" cy="532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b="0" i="0">
                <a:solidFill>
                  <a:schemeClr val="accent4"/>
                </a:solidFill>
                <a:latin typeface="Times New Roman" panose="02020603050405020304" pitchFamily="18" charset="0"/>
                <a:ea typeface="Times New Roman" panose="02020603050405020304" pitchFamily="18" charset="0"/>
                <a:cs typeface="Times New Roman" panose="02020603050405020304" pitchFamily="18" charset="0"/>
                <a:sym typeface="Raleway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rPr dirty="0"/>
              <a:t>xx%</a:t>
            </a:r>
          </a:p>
        </p:txBody>
      </p:sp>
      <p:sp>
        <p:nvSpPr>
          <p:cNvPr id="169" name="Google Shape;169;p13"/>
          <p:cNvSpPr txBox="1">
            <a:spLocks noGrp="1"/>
          </p:cNvSpPr>
          <p:nvPr>
            <p:ph type="title" idx="3" hasCustomPrompt="1"/>
          </p:nvPr>
        </p:nvSpPr>
        <p:spPr>
          <a:xfrm>
            <a:off x="4578775" y="1790975"/>
            <a:ext cx="734700" cy="532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b="0" i="0">
                <a:solidFill>
                  <a:schemeClr val="accent4"/>
                </a:solidFill>
                <a:latin typeface="Times New Roman" panose="02020603050405020304" pitchFamily="18" charset="0"/>
                <a:ea typeface="Times New Roman" panose="02020603050405020304" pitchFamily="18" charset="0"/>
                <a:cs typeface="Times New Roman" panose="02020603050405020304" pitchFamily="18" charset="0"/>
                <a:sym typeface="Raleway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rPr dirty="0"/>
              <a:t>xx%</a:t>
            </a:r>
          </a:p>
        </p:txBody>
      </p:sp>
      <p:sp>
        <p:nvSpPr>
          <p:cNvPr id="170" name="Google Shape;170;p13"/>
          <p:cNvSpPr txBox="1">
            <a:spLocks noGrp="1"/>
          </p:cNvSpPr>
          <p:nvPr>
            <p:ph type="title" idx="4" hasCustomPrompt="1"/>
          </p:nvPr>
        </p:nvSpPr>
        <p:spPr>
          <a:xfrm>
            <a:off x="720000" y="2618423"/>
            <a:ext cx="734700" cy="532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b="0" i="0">
                <a:solidFill>
                  <a:schemeClr val="accent4"/>
                </a:solidFill>
                <a:latin typeface="Times New Roman" panose="02020603050405020304" pitchFamily="18" charset="0"/>
                <a:ea typeface="Times New Roman" panose="02020603050405020304" pitchFamily="18" charset="0"/>
                <a:cs typeface="Times New Roman" panose="02020603050405020304" pitchFamily="18" charset="0"/>
                <a:sym typeface="Raleway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rPr dirty="0"/>
              <a:t>xx%</a:t>
            </a:r>
          </a:p>
        </p:txBody>
      </p:sp>
      <p:sp>
        <p:nvSpPr>
          <p:cNvPr id="171" name="Google Shape;171;p13"/>
          <p:cNvSpPr txBox="1">
            <a:spLocks noGrp="1"/>
          </p:cNvSpPr>
          <p:nvPr>
            <p:ph type="title" idx="5" hasCustomPrompt="1"/>
          </p:nvPr>
        </p:nvSpPr>
        <p:spPr>
          <a:xfrm>
            <a:off x="4578775" y="2618423"/>
            <a:ext cx="734700" cy="532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b="0" i="0">
                <a:solidFill>
                  <a:schemeClr val="accent4"/>
                </a:solidFill>
                <a:latin typeface="Times New Roman" panose="02020603050405020304" pitchFamily="18" charset="0"/>
                <a:ea typeface="Times New Roman" panose="02020603050405020304" pitchFamily="18" charset="0"/>
                <a:cs typeface="Times New Roman" panose="02020603050405020304" pitchFamily="18" charset="0"/>
                <a:sym typeface="Raleway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rPr dirty="0"/>
              <a:t>xx%</a:t>
            </a:r>
          </a:p>
        </p:txBody>
      </p:sp>
      <p:sp>
        <p:nvSpPr>
          <p:cNvPr id="172" name="Google Shape;172;p13"/>
          <p:cNvSpPr txBox="1">
            <a:spLocks noGrp="1"/>
          </p:cNvSpPr>
          <p:nvPr>
            <p:ph type="title" idx="6" hasCustomPrompt="1"/>
          </p:nvPr>
        </p:nvSpPr>
        <p:spPr>
          <a:xfrm>
            <a:off x="720000" y="3445950"/>
            <a:ext cx="734700" cy="532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b="0" i="0">
                <a:solidFill>
                  <a:schemeClr val="accent4"/>
                </a:solidFill>
                <a:latin typeface="Times New Roman" panose="02020603050405020304" pitchFamily="18" charset="0"/>
                <a:ea typeface="Times New Roman" panose="02020603050405020304" pitchFamily="18" charset="0"/>
                <a:cs typeface="Times New Roman" panose="02020603050405020304" pitchFamily="18" charset="0"/>
                <a:sym typeface="Raleway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rPr dirty="0"/>
              <a:t>xx%</a:t>
            </a:r>
          </a:p>
        </p:txBody>
      </p:sp>
      <p:sp>
        <p:nvSpPr>
          <p:cNvPr id="173" name="Google Shape;173;p13"/>
          <p:cNvSpPr txBox="1">
            <a:spLocks noGrp="1"/>
          </p:cNvSpPr>
          <p:nvPr>
            <p:ph type="title" idx="7" hasCustomPrompt="1"/>
          </p:nvPr>
        </p:nvSpPr>
        <p:spPr>
          <a:xfrm>
            <a:off x="4578775" y="3445950"/>
            <a:ext cx="734700" cy="532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b="0" i="0">
                <a:solidFill>
                  <a:schemeClr val="accent4"/>
                </a:solidFill>
                <a:latin typeface="Times New Roman" panose="02020603050405020304" pitchFamily="18" charset="0"/>
                <a:ea typeface="Times New Roman" panose="02020603050405020304" pitchFamily="18" charset="0"/>
                <a:cs typeface="Times New Roman" panose="02020603050405020304" pitchFamily="18" charset="0"/>
                <a:sym typeface="Raleway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rPr dirty="0"/>
              <a:t>xx%</a:t>
            </a:r>
          </a:p>
        </p:txBody>
      </p:sp>
      <p:sp>
        <p:nvSpPr>
          <p:cNvPr id="174" name="Google Shape;174;p13"/>
          <p:cNvSpPr txBox="1">
            <a:spLocks noGrp="1"/>
          </p:cNvSpPr>
          <p:nvPr>
            <p:ph type="subTitle" idx="1"/>
          </p:nvPr>
        </p:nvSpPr>
        <p:spPr>
          <a:xfrm>
            <a:off x="1454705" y="1790975"/>
            <a:ext cx="2982000" cy="532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Raleway"/>
              <a:buNone/>
              <a:defRPr sz="2000" b="0" i="0">
                <a:solidFill>
                  <a:schemeClr val="dk1"/>
                </a:solidFill>
                <a:latin typeface="Times New Roman" panose="02020603050405020304" pitchFamily="18" charset="0"/>
                <a:ea typeface="Times New Roman" panose="02020603050405020304" pitchFamily="18" charset="0"/>
                <a:cs typeface="Times New Roman" panose="02020603050405020304" pitchFamily="18" charset="0"/>
                <a:sym typeface="Raleway Black"/>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dirty="0"/>
          </a:p>
        </p:txBody>
      </p:sp>
      <p:sp>
        <p:nvSpPr>
          <p:cNvPr id="175" name="Google Shape;175;p13"/>
          <p:cNvSpPr txBox="1">
            <a:spLocks noGrp="1"/>
          </p:cNvSpPr>
          <p:nvPr>
            <p:ph type="subTitle" idx="8"/>
          </p:nvPr>
        </p:nvSpPr>
        <p:spPr>
          <a:xfrm>
            <a:off x="1454700" y="2618423"/>
            <a:ext cx="2982000" cy="532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Raleway"/>
              <a:buNone/>
              <a:defRPr sz="2000" b="0" i="0">
                <a:solidFill>
                  <a:schemeClr val="dk1"/>
                </a:solidFill>
                <a:latin typeface="Times New Roman" panose="02020603050405020304" pitchFamily="18" charset="0"/>
                <a:ea typeface="Times New Roman" panose="02020603050405020304" pitchFamily="18" charset="0"/>
                <a:cs typeface="Times New Roman" panose="02020603050405020304" pitchFamily="18" charset="0"/>
                <a:sym typeface="Raleway Black"/>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dirty="0"/>
          </a:p>
        </p:txBody>
      </p:sp>
      <p:sp>
        <p:nvSpPr>
          <p:cNvPr id="176" name="Google Shape;176;p13"/>
          <p:cNvSpPr txBox="1">
            <a:spLocks noGrp="1"/>
          </p:cNvSpPr>
          <p:nvPr>
            <p:ph type="subTitle" idx="9"/>
          </p:nvPr>
        </p:nvSpPr>
        <p:spPr>
          <a:xfrm>
            <a:off x="1454704" y="3445950"/>
            <a:ext cx="2982000" cy="532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Raleway"/>
              <a:buNone/>
              <a:defRPr sz="2000" b="0" i="0">
                <a:solidFill>
                  <a:schemeClr val="dk1"/>
                </a:solidFill>
                <a:latin typeface="Times New Roman" panose="02020603050405020304" pitchFamily="18" charset="0"/>
                <a:ea typeface="Times New Roman" panose="02020603050405020304" pitchFamily="18" charset="0"/>
                <a:cs typeface="Times New Roman" panose="02020603050405020304" pitchFamily="18" charset="0"/>
                <a:sym typeface="Raleway Black"/>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dirty="0"/>
          </a:p>
        </p:txBody>
      </p:sp>
      <p:sp>
        <p:nvSpPr>
          <p:cNvPr id="177" name="Google Shape;177;p13"/>
          <p:cNvSpPr txBox="1">
            <a:spLocks noGrp="1"/>
          </p:cNvSpPr>
          <p:nvPr>
            <p:ph type="subTitle" idx="13"/>
          </p:nvPr>
        </p:nvSpPr>
        <p:spPr>
          <a:xfrm>
            <a:off x="5313475" y="1790975"/>
            <a:ext cx="2982000" cy="532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Raleway"/>
              <a:buNone/>
              <a:defRPr sz="2000" b="0" i="0">
                <a:solidFill>
                  <a:schemeClr val="dk1"/>
                </a:solidFill>
                <a:latin typeface="Times New Roman" panose="02020603050405020304" pitchFamily="18" charset="0"/>
                <a:ea typeface="Times New Roman" panose="02020603050405020304" pitchFamily="18" charset="0"/>
                <a:cs typeface="Times New Roman" panose="02020603050405020304" pitchFamily="18" charset="0"/>
                <a:sym typeface="Raleway Black"/>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dirty="0"/>
          </a:p>
        </p:txBody>
      </p:sp>
      <p:sp>
        <p:nvSpPr>
          <p:cNvPr id="178" name="Google Shape;178;p13"/>
          <p:cNvSpPr txBox="1">
            <a:spLocks noGrp="1"/>
          </p:cNvSpPr>
          <p:nvPr>
            <p:ph type="subTitle" idx="14"/>
          </p:nvPr>
        </p:nvSpPr>
        <p:spPr>
          <a:xfrm>
            <a:off x="5313475" y="2618423"/>
            <a:ext cx="2982000" cy="532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Raleway"/>
              <a:buNone/>
              <a:defRPr sz="2000" b="0" i="0">
                <a:solidFill>
                  <a:schemeClr val="dk1"/>
                </a:solidFill>
                <a:latin typeface="Times New Roman" panose="02020603050405020304" pitchFamily="18" charset="0"/>
                <a:ea typeface="Times New Roman" panose="02020603050405020304" pitchFamily="18" charset="0"/>
                <a:cs typeface="Times New Roman" panose="02020603050405020304" pitchFamily="18" charset="0"/>
                <a:sym typeface="Raleway Black"/>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dirty="0"/>
          </a:p>
        </p:txBody>
      </p:sp>
      <p:sp>
        <p:nvSpPr>
          <p:cNvPr id="179" name="Google Shape;179;p13"/>
          <p:cNvSpPr txBox="1">
            <a:spLocks noGrp="1"/>
          </p:cNvSpPr>
          <p:nvPr>
            <p:ph type="subTitle" idx="15"/>
          </p:nvPr>
        </p:nvSpPr>
        <p:spPr>
          <a:xfrm>
            <a:off x="5313475" y="3445950"/>
            <a:ext cx="2982000" cy="532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Raleway"/>
              <a:buNone/>
              <a:defRPr sz="2000" b="0" i="0">
                <a:solidFill>
                  <a:schemeClr val="dk1"/>
                </a:solidFill>
                <a:latin typeface="Times New Roman" panose="02020603050405020304" pitchFamily="18" charset="0"/>
                <a:ea typeface="Times New Roman" panose="02020603050405020304" pitchFamily="18" charset="0"/>
                <a:cs typeface="Times New Roman" panose="02020603050405020304" pitchFamily="18" charset="0"/>
                <a:sym typeface="Raleway Black"/>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dirty="0"/>
          </a:p>
        </p:txBody>
      </p:sp>
      <p:grpSp>
        <p:nvGrpSpPr>
          <p:cNvPr id="180" name="Google Shape;180;p13"/>
          <p:cNvGrpSpPr/>
          <p:nvPr/>
        </p:nvGrpSpPr>
        <p:grpSpPr>
          <a:xfrm rot="-5400000">
            <a:off x="-77895" y="3901001"/>
            <a:ext cx="945222" cy="319917"/>
            <a:chOff x="1608712" y="575096"/>
            <a:chExt cx="670466" cy="226924"/>
          </a:xfrm>
        </p:grpSpPr>
        <p:sp>
          <p:nvSpPr>
            <p:cNvPr id="181" name="Google Shape;181;p13"/>
            <p:cNvSpPr/>
            <p:nvPr/>
          </p:nvSpPr>
          <p:spPr>
            <a:xfrm>
              <a:off x="1763432" y="575096"/>
              <a:ext cx="61888" cy="61889"/>
            </a:xfrm>
            <a:custGeom>
              <a:avLst/>
              <a:gdLst/>
              <a:ahLst/>
              <a:cxnLst/>
              <a:rect l="l" t="t" r="r" b="b"/>
              <a:pathLst>
                <a:path w="82518" h="82518" extrusionOk="0">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2" name="Google Shape;182;p13"/>
            <p:cNvSpPr/>
            <p:nvPr/>
          </p:nvSpPr>
          <p:spPr>
            <a:xfrm>
              <a:off x="1608712" y="740131"/>
              <a:ext cx="61888" cy="61889"/>
            </a:xfrm>
            <a:custGeom>
              <a:avLst/>
              <a:gdLst/>
              <a:ahLst/>
              <a:cxnLst/>
              <a:rect l="l" t="t" r="r" b="b"/>
              <a:pathLst>
                <a:path w="82518" h="82518" extrusionOk="0">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3" name="Google Shape;183;p13"/>
            <p:cNvSpPr/>
            <p:nvPr/>
          </p:nvSpPr>
          <p:spPr>
            <a:xfrm>
              <a:off x="1918157" y="575096"/>
              <a:ext cx="61888" cy="61889"/>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4" name="Google Shape;184;p13"/>
            <p:cNvSpPr/>
            <p:nvPr/>
          </p:nvSpPr>
          <p:spPr>
            <a:xfrm>
              <a:off x="1763436" y="740131"/>
              <a:ext cx="61888" cy="61889"/>
            </a:xfrm>
            <a:custGeom>
              <a:avLst/>
              <a:gdLst/>
              <a:ahLst/>
              <a:cxnLst/>
              <a:rect l="l" t="t" r="r" b="b"/>
              <a:pathLst>
                <a:path w="82518" h="82518" extrusionOk="0">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5" name="Google Shape;185;p13"/>
            <p:cNvSpPr/>
            <p:nvPr/>
          </p:nvSpPr>
          <p:spPr>
            <a:xfrm>
              <a:off x="2062560" y="575096"/>
              <a:ext cx="61888" cy="61889"/>
            </a:xfrm>
            <a:custGeom>
              <a:avLst/>
              <a:gdLst/>
              <a:ahLst/>
              <a:cxnLst/>
              <a:rect l="l" t="t" r="r" b="b"/>
              <a:pathLst>
                <a:path w="82518" h="82518" extrusionOk="0">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6" name="Google Shape;186;p13"/>
            <p:cNvSpPr/>
            <p:nvPr/>
          </p:nvSpPr>
          <p:spPr>
            <a:xfrm>
              <a:off x="1907840" y="740131"/>
              <a:ext cx="61888" cy="61889"/>
            </a:xfrm>
            <a:custGeom>
              <a:avLst/>
              <a:gdLst/>
              <a:ahLst/>
              <a:cxnLst/>
              <a:rect l="l" t="t" r="r" b="b"/>
              <a:pathLst>
                <a:path w="82518" h="82518" extrusionOk="0">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7" name="Google Shape;187;p13"/>
            <p:cNvSpPr/>
            <p:nvPr/>
          </p:nvSpPr>
          <p:spPr>
            <a:xfrm>
              <a:off x="2217284" y="575096"/>
              <a:ext cx="61893" cy="61889"/>
            </a:xfrm>
            <a:custGeom>
              <a:avLst/>
              <a:gdLst/>
              <a:ahLst/>
              <a:cxnLst/>
              <a:rect l="l" t="t" r="r" b="b"/>
              <a:pathLst>
                <a:path w="82524" h="82518" extrusionOk="0">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8" name="Google Shape;188;p13"/>
            <p:cNvSpPr/>
            <p:nvPr/>
          </p:nvSpPr>
          <p:spPr>
            <a:xfrm>
              <a:off x="2062564" y="740131"/>
              <a:ext cx="61893" cy="61889"/>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89" name="Google Shape;189;p13"/>
          <p:cNvGrpSpPr/>
          <p:nvPr/>
        </p:nvGrpSpPr>
        <p:grpSpPr>
          <a:xfrm>
            <a:off x="7575228" y="179552"/>
            <a:ext cx="1140297" cy="999196"/>
            <a:chOff x="7575228" y="179552"/>
            <a:chExt cx="1140297" cy="999196"/>
          </a:xfrm>
        </p:grpSpPr>
        <p:grpSp>
          <p:nvGrpSpPr>
            <p:cNvPr id="190" name="Google Shape;190;p13"/>
            <p:cNvGrpSpPr/>
            <p:nvPr/>
          </p:nvGrpSpPr>
          <p:grpSpPr>
            <a:xfrm>
              <a:off x="8116148" y="275809"/>
              <a:ext cx="599377" cy="902940"/>
              <a:chOff x="7959998" y="275809"/>
              <a:chExt cx="599377" cy="902940"/>
            </a:xfrm>
          </p:grpSpPr>
          <p:sp>
            <p:nvSpPr>
              <p:cNvPr id="191" name="Google Shape;191;p13"/>
              <p:cNvSpPr/>
              <p:nvPr/>
            </p:nvSpPr>
            <p:spPr>
              <a:xfrm rot="10800000">
                <a:off x="8325211" y="944585"/>
                <a:ext cx="234164" cy="234164"/>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2" name="Google Shape;192;p13"/>
              <p:cNvSpPr/>
              <p:nvPr/>
            </p:nvSpPr>
            <p:spPr>
              <a:xfrm rot="10800000">
                <a:off x="7959998" y="275809"/>
                <a:ext cx="365191" cy="365191"/>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93" name="Google Shape;193;p13"/>
            <p:cNvSpPr/>
            <p:nvPr/>
          </p:nvSpPr>
          <p:spPr>
            <a:xfrm rot="10800000">
              <a:off x="7575228" y="179552"/>
              <a:ext cx="156974" cy="156974"/>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transition>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46"/>
        <p:cNvGrpSpPr/>
        <p:nvPr/>
      </p:nvGrpSpPr>
      <p:grpSpPr>
        <a:xfrm>
          <a:off x="0" y="0"/>
          <a:ext cx="0" cy="0"/>
          <a:chOff x="0" y="0"/>
          <a:chExt cx="0" cy="0"/>
        </a:xfrm>
      </p:grpSpPr>
      <p:sp>
        <p:nvSpPr>
          <p:cNvPr id="247" name="Google Shape;247;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500" b="0" i="0">
                <a:latin typeface="Times New Roman" panose="02020603050405020304" pitchFamily="18" charset="0"/>
                <a:ea typeface="Times New Roman" panose="02020603050405020304" pitchFamily="18" charset="0"/>
                <a:cs typeface="Times New Roman" panose="02020603050405020304" pitchFamily="18" charset="0"/>
                <a:sym typeface="Raleway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248" name="Google Shape;248;p18"/>
          <p:cNvSpPr txBox="1">
            <a:spLocks noGrp="1"/>
          </p:cNvSpPr>
          <p:nvPr>
            <p:ph type="subTitle" idx="1"/>
          </p:nvPr>
        </p:nvSpPr>
        <p:spPr>
          <a:xfrm>
            <a:off x="1694675" y="3315500"/>
            <a:ext cx="6729300" cy="8925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atin typeface="Overpass"/>
                <a:ea typeface="Overpass"/>
                <a:cs typeface="Overpass"/>
                <a:sym typeface="Overpass"/>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9" name="Google Shape;249;p18"/>
          <p:cNvSpPr txBox="1">
            <a:spLocks noGrp="1"/>
          </p:cNvSpPr>
          <p:nvPr>
            <p:ph type="subTitle" idx="2"/>
          </p:nvPr>
        </p:nvSpPr>
        <p:spPr>
          <a:xfrm>
            <a:off x="1694700" y="1875100"/>
            <a:ext cx="6729300" cy="8925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atin typeface="Overpass"/>
                <a:ea typeface="Overpass"/>
                <a:cs typeface="Overpass"/>
                <a:sym typeface="Overpass"/>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0" name="Google Shape;250;p18"/>
          <p:cNvSpPr txBox="1">
            <a:spLocks noGrp="1"/>
          </p:cNvSpPr>
          <p:nvPr>
            <p:ph type="subTitle" idx="3"/>
          </p:nvPr>
        </p:nvSpPr>
        <p:spPr>
          <a:xfrm>
            <a:off x="1694675" y="1470250"/>
            <a:ext cx="6729300" cy="481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b="0" i="0">
                <a:solidFill>
                  <a:schemeClr val="accent4"/>
                </a:solidFill>
                <a:latin typeface="Times New Roman" panose="02020603050405020304" pitchFamily="18" charset="0"/>
                <a:ea typeface="Times New Roman" panose="02020603050405020304" pitchFamily="18" charset="0"/>
                <a:cs typeface="Times New Roman" panose="02020603050405020304" pitchFamily="18" charset="0"/>
                <a:sym typeface="Raleway Black"/>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dirty="0"/>
          </a:p>
        </p:txBody>
      </p:sp>
      <p:sp>
        <p:nvSpPr>
          <p:cNvPr id="251" name="Google Shape;251;p18"/>
          <p:cNvSpPr txBox="1">
            <a:spLocks noGrp="1"/>
          </p:cNvSpPr>
          <p:nvPr>
            <p:ph type="subTitle" idx="4"/>
          </p:nvPr>
        </p:nvSpPr>
        <p:spPr>
          <a:xfrm>
            <a:off x="1694700" y="2910500"/>
            <a:ext cx="6729300" cy="481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b="0" i="0">
                <a:solidFill>
                  <a:schemeClr val="accent4"/>
                </a:solidFill>
                <a:latin typeface="Times New Roman" panose="02020603050405020304" pitchFamily="18" charset="0"/>
                <a:ea typeface="Times New Roman" panose="02020603050405020304" pitchFamily="18" charset="0"/>
                <a:cs typeface="Times New Roman" panose="02020603050405020304" pitchFamily="18" charset="0"/>
                <a:sym typeface="Raleway Black"/>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dirty="0"/>
          </a:p>
        </p:txBody>
      </p:sp>
      <p:grpSp>
        <p:nvGrpSpPr>
          <p:cNvPr id="252" name="Google Shape;252;p18"/>
          <p:cNvGrpSpPr/>
          <p:nvPr/>
        </p:nvGrpSpPr>
        <p:grpSpPr>
          <a:xfrm>
            <a:off x="-48339" y="-1329437"/>
            <a:ext cx="2101435" cy="2100160"/>
            <a:chOff x="-48339" y="-1329437"/>
            <a:chExt cx="2101435" cy="2100160"/>
          </a:xfrm>
        </p:grpSpPr>
        <p:sp>
          <p:nvSpPr>
            <p:cNvPr id="253" name="Google Shape;253;p18"/>
            <p:cNvSpPr/>
            <p:nvPr/>
          </p:nvSpPr>
          <p:spPr>
            <a:xfrm rot="10800000">
              <a:off x="199742" y="-1329437"/>
              <a:ext cx="1853354" cy="1850672"/>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254" name="Google Shape;254;p18"/>
            <p:cNvGrpSpPr/>
            <p:nvPr/>
          </p:nvGrpSpPr>
          <p:grpSpPr>
            <a:xfrm>
              <a:off x="-48339" y="-12"/>
              <a:ext cx="727117" cy="770735"/>
              <a:chOff x="5137170" y="1563182"/>
              <a:chExt cx="584358" cy="619462"/>
            </a:xfrm>
          </p:grpSpPr>
          <p:sp>
            <p:nvSpPr>
              <p:cNvPr id="255" name="Google Shape;255;p18"/>
              <p:cNvSpPr/>
              <p:nvPr/>
            </p:nvSpPr>
            <p:spPr>
              <a:xfrm>
                <a:off x="5137170" y="1563182"/>
                <a:ext cx="70103" cy="70127"/>
              </a:xfrm>
              <a:custGeom>
                <a:avLst/>
                <a:gdLst/>
                <a:ahLst/>
                <a:cxnLst/>
                <a:rect l="l" t="t" r="r" b="b"/>
                <a:pathLst>
                  <a:path w="93471" h="93503" extrusionOk="0">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6" name="Google Shape;256;p18"/>
              <p:cNvSpPr/>
              <p:nvPr/>
            </p:nvSpPr>
            <p:spPr>
              <a:xfrm>
                <a:off x="5137170" y="1750191"/>
                <a:ext cx="70103" cy="70127"/>
              </a:xfrm>
              <a:custGeom>
                <a:avLst/>
                <a:gdLst/>
                <a:ahLst/>
                <a:cxnLst/>
                <a:rect l="l" t="t" r="r" b="b"/>
                <a:pathLst>
                  <a:path w="93471" h="93503" extrusionOk="0">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7" name="Google Shape;257;p18"/>
              <p:cNvSpPr/>
              <p:nvPr/>
            </p:nvSpPr>
            <p:spPr>
              <a:xfrm>
                <a:off x="5312477" y="1563182"/>
                <a:ext cx="70103" cy="70127"/>
              </a:xfrm>
              <a:custGeom>
                <a:avLst/>
                <a:gdLst/>
                <a:ahLst/>
                <a:cxnLst/>
                <a:rect l="l" t="t" r="r" b="b"/>
                <a:pathLst>
                  <a:path w="93471" h="93503" extrusionOk="0">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8" name="Google Shape;258;p18"/>
              <p:cNvSpPr/>
              <p:nvPr/>
            </p:nvSpPr>
            <p:spPr>
              <a:xfrm>
                <a:off x="5312477" y="1750191"/>
                <a:ext cx="70103" cy="70127"/>
              </a:xfrm>
              <a:custGeom>
                <a:avLst/>
                <a:gdLst/>
                <a:ahLst/>
                <a:cxnLst/>
                <a:rect l="l" t="t" r="r" b="b"/>
                <a:pathLst>
                  <a:path w="93471" h="93503" extrusionOk="0">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9" name="Google Shape;259;p18"/>
              <p:cNvSpPr/>
              <p:nvPr/>
            </p:nvSpPr>
            <p:spPr>
              <a:xfrm>
                <a:off x="5476117" y="1563182"/>
                <a:ext cx="70104" cy="70127"/>
              </a:xfrm>
              <a:custGeom>
                <a:avLst/>
                <a:gdLst/>
                <a:ahLst/>
                <a:cxnLst/>
                <a:rect l="l" t="t" r="r" b="b"/>
                <a:pathLst>
                  <a:path w="93472" h="93503" extrusionOk="0">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0" name="Google Shape;260;p18"/>
              <p:cNvSpPr/>
              <p:nvPr/>
            </p:nvSpPr>
            <p:spPr>
              <a:xfrm>
                <a:off x="5476117" y="1750191"/>
                <a:ext cx="70104" cy="70127"/>
              </a:xfrm>
              <a:custGeom>
                <a:avLst/>
                <a:gdLst/>
                <a:ahLst/>
                <a:cxnLst/>
                <a:rect l="l" t="t" r="r" b="b"/>
                <a:pathLst>
                  <a:path w="93472" h="93503" extrusionOk="0">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1" name="Google Shape;261;p18"/>
              <p:cNvSpPr/>
              <p:nvPr/>
            </p:nvSpPr>
            <p:spPr>
              <a:xfrm>
                <a:off x="5651425" y="1563182"/>
                <a:ext cx="70103" cy="70127"/>
              </a:xfrm>
              <a:custGeom>
                <a:avLst/>
                <a:gdLst/>
                <a:ahLst/>
                <a:cxnLst/>
                <a:rect l="l" t="t" r="r" b="b"/>
                <a:pathLst>
                  <a:path w="93471" h="93503" extrusionOk="0">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2" name="Google Shape;262;p18"/>
              <p:cNvSpPr/>
              <p:nvPr/>
            </p:nvSpPr>
            <p:spPr>
              <a:xfrm>
                <a:off x="5651425" y="1750191"/>
                <a:ext cx="70103" cy="70127"/>
              </a:xfrm>
              <a:custGeom>
                <a:avLst/>
                <a:gdLst/>
                <a:ahLst/>
                <a:cxnLst/>
                <a:rect l="l" t="t" r="r" b="b"/>
                <a:pathLst>
                  <a:path w="93471" h="93503" extrusionOk="0">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3" name="Google Shape;263;p18"/>
              <p:cNvSpPr/>
              <p:nvPr/>
            </p:nvSpPr>
            <p:spPr>
              <a:xfrm>
                <a:off x="5137170" y="1925509"/>
                <a:ext cx="70103" cy="70127"/>
              </a:xfrm>
              <a:custGeom>
                <a:avLst/>
                <a:gdLst/>
                <a:ahLst/>
                <a:cxnLst/>
                <a:rect l="l" t="t" r="r" b="b"/>
                <a:pathLst>
                  <a:path w="93471" h="93503" extrusionOk="0">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4" name="Google Shape;264;p18"/>
              <p:cNvSpPr/>
              <p:nvPr/>
            </p:nvSpPr>
            <p:spPr>
              <a:xfrm>
                <a:off x="5137170" y="2112518"/>
                <a:ext cx="70103" cy="70127"/>
              </a:xfrm>
              <a:custGeom>
                <a:avLst/>
                <a:gdLst/>
                <a:ahLst/>
                <a:cxnLst/>
                <a:rect l="l" t="t" r="r" b="b"/>
                <a:pathLst>
                  <a:path w="93471" h="93503" extrusionOk="0">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5" name="Google Shape;265;p18"/>
              <p:cNvSpPr/>
              <p:nvPr/>
            </p:nvSpPr>
            <p:spPr>
              <a:xfrm>
                <a:off x="5312477" y="1925509"/>
                <a:ext cx="70103" cy="70127"/>
              </a:xfrm>
              <a:custGeom>
                <a:avLst/>
                <a:gdLst/>
                <a:ahLst/>
                <a:cxnLst/>
                <a:rect l="l" t="t" r="r" b="b"/>
                <a:pathLst>
                  <a:path w="93471" h="93503" extrusionOk="0">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6" name="Google Shape;266;p18"/>
              <p:cNvSpPr/>
              <p:nvPr/>
            </p:nvSpPr>
            <p:spPr>
              <a:xfrm>
                <a:off x="5312477" y="2112518"/>
                <a:ext cx="70103" cy="70127"/>
              </a:xfrm>
              <a:custGeom>
                <a:avLst/>
                <a:gdLst/>
                <a:ahLst/>
                <a:cxnLst/>
                <a:rect l="l" t="t" r="r" b="b"/>
                <a:pathLst>
                  <a:path w="93471" h="93503" extrusionOk="0">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7" name="Google Shape;267;p18"/>
              <p:cNvSpPr/>
              <p:nvPr/>
            </p:nvSpPr>
            <p:spPr>
              <a:xfrm>
                <a:off x="5476117" y="1925509"/>
                <a:ext cx="70104" cy="70127"/>
              </a:xfrm>
              <a:custGeom>
                <a:avLst/>
                <a:gdLst/>
                <a:ahLst/>
                <a:cxnLst/>
                <a:rect l="l" t="t" r="r" b="b"/>
                <a:pathLst>
                  <a:path w="93472" h="93503" extrusionOk="0">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8" name="Google Shape;268;p18"/>
              <p:cNvSpPr/>
              <p:nvPr/>
            </p:nvSpPr>
            <p:spPr>
              <a:xfrm>
                <a:off x="5476117" y="2112518"/>
                <a:ext cx="70104" cy="70127"/>
              </a:xfrm>
              <a:custGeom>
                <a:avLst/>
                <a:gdLst/>
                <a:ahLst/>
                <a:cxnLst/>
                <a:rect l="l" t="t" r="r" b="b"/>
                <a:pathLst>
                  <a:path w="93472" h="93503" extrusionOk="0">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9" name="Google Shape;269;p18"/>
              <p:cNvSpPr/>
              <p:nvPr/>
            </p:nvSpPr>
            <p:spPr>
              <a:xfrm>
                <a:off x="5651425" y="1925509"/>
                <a:ext cx="70103" cy="70127"/>
              </a:xfrm>
              <a:custGeom>
                <a:avLst/>
                <a:gdLst/>
                <a:ahLst/>
                <a:cxnLst/>
                <a:rect l="l" t="t" r="r" b="b"/>
                <a:pathLst>
                  <a:path w="93471" h="93503" extrusionOk="0">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0" name="Google Shape;270;p18"/>
              <p:cNvSpPr/>
              <p:nvPr/>
            </p:nvSpPr>
            <p:spPr>
              <a:xfrm>
                <a:off x="5651425" y="2112518"/>
                <a:ext cx="70103" cy="70127"/>
              </a:xfrm>
              <a:custGeom>
                <a:avLst/>
                <a:gdLst/>
                <a:ahLst/>
                <a:cxnLst/>
                <a:rect l="l" t="t" r="r" b="b"/>
                <a:pathLst>
                  <a:path w="93471" h="93503" extrusionOk="0">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grpSp>
        <p:nvGrpSpPr>
          <p:cNvPr id="271" name="Google Shape;271;p18"/>
          <p:cNvGrpSpPr/>
          <p:nvPr/>
        </p:nvGrpSpPr>
        <p:grpSpPr>
          <a:xfrm>
            <a:off x="8065839" y="153788"/>
            <a:ext cx="926337" cy="1363460"/>
            <a:chOff x="8065839" y="153788"/>
            <a:chExt cx="926337" cy="1363460"/>
          </a:xfrm>
        </p:grpSpPr>
        <p:sp>
          <p:nvSpPr>
            <p:cNvPr id="272" name="Google Shape;272;p18"/>
            <p:cNvSpPr/>
            <p:nvPr/>
          </p:nvSpPr>
          <p:spPr>
            <a:xfrm>
              <a:off x="8664287" y="1257139"/>
              <a:ext cx="260110" cy="26011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3" name="Google Shape;273;p18"/>
            <p:cNvSpPr/>
            <p:nvPr/>
          </p:nvSpPr>
          <p:spPr>
            <a:xfrm>
              <a:off x="8065839" y="153788"/>
              <a:ext cx="162812" cy="162812"/>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4" name="Google Shape;274;p18"/>
            <p:cNvSpPr/>
            <p:nvPr/>
          </p:nvSpPr>
          <p:spPr>
            <a:xfrm>
              <a:off x="8596497" y="187525"/>
              <a:ext cx="395678" cy="395678"/>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transition>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aleway Black"/>
              <a:buNone/>
              <a:defRPr sz="3000">
                <a:solidFill>
                  <a:schemeClr val="dk1"/>
                </a:solidFill>
                <a:latin typeface="Raleway Black"/>
                <a:ea typeface="Raleway Black"/>
                <a:cs typeface="Raleway Black"/>
                <a:sym typeface="Raleway Black"/>
              </a:defRPr>
            </a:lvl1pPr>
            <a:lvl2pPr lvl="1" rtl="0">
              <a:spcBef>
                <a:spcPts val="0"/>
              </a:spcBef>
              <a:spcAft>
                <a:spcPts val="0"/>
              </a:spcAft>
              <a:buClr>
                <a:schemeClr val="dk1"/>
              </a:buClr>
              <a:buSzPts val="3500"/>
              <a:buFont typeface="Raleway Black"/>
              <a:buNone/>
              <a:defRPr sz="3500">
                <a:solidFill>
                  <a:schemeClr val="dk1"/>
                </a:solidFill>
                <a:latin typeface="Raleway Black"/>
                <a:ea typeface="Raleway Black"/>
                <a:cs typeface="Raleway Black"/>
                <a:sym typeface="Raleway Black"/>
              </a:defRPr>
            </a:lvl2pPr>
            <a:lvl3pPr lvl="2" rtl="0">
              <a:spcBef>
                <a:spcPts val="0"/>
              </a:spcBef>
              <a:spcAft>
                <a:spcPts val="0"/>
              </a:spcAft>
              <a:buClr>
                <a:schemeClr val="dk1"/>
              </a:buClr>
              <a:buSzPts val="3500"/>
              <a:buFont typeface="Raleway Black"/>
              <a:buNone/>
              <a:defRPr sz="3500">
                <a:solidFill>
                  <a:schemeClr val="dk1"/>
                </a:solidFill>
                <a:latin typeface="Raleway Black"/>
                <a:ea typeface="Raleway Black"/>
                <a:cs typeface="Raleway Black"/>
                <a:sym typeface="Raleway Black"/>
              </a:defRPr>
            </a:lvl3pPr>
            <a:lvl4pPr lvl="3" rtl="0">
              <a:spcBef>
                <a:spcPts val="0"/>
              </a:spcBef>
              <a:spcAft>
                <a:spcPts val="0"/>
              </a:spcAft>
              <a:buClr>
                <a:schemeClr val="dk1"/>
              </a:buClr>
              <a:buSzPts val="3500"/>
              <a:buFont typeface="Raleway Black"/>
              <a:buNone/>
              <a:defRPr sz="3500">
                <a:solidFill>
                  <a:schemeClr val="dk1"/>
                </a:solidFill>
                <a:latin typeface="Raleway Black"/>
                <a:ea typeface="Raleway Black"/>
                <a:cs typeface="Raleway Black"/>
                <a:sym typeface="Raleway Black"/>
              </a:defRPr>
            </a:lvl4pPr>
            <a:lvl5pPr lvl="4" rtl="0">
              <a:spcBef>
                <a:spcPts val="0"/>
              </a:spcBef>
              <a:spcAft>
                <a:spcPts val="0"/>
              </a:spcAft>
              <a:buClr>
                <a:schemeClr val="dk1"/>
              </a:buClr>
              <a:buSzPts val="3500"/>
              <a:buFont typeface="Raleway Black"/>
              <a:buNone/>
              <a:defRPr sz="3500">
                <a:solidFill>
                  <a:schemeClr val="dk1"/>
                </a:solidFill>
                <a:latin typeface="Raleway Black"/>
                <a:ea typeface="Raleway Black"/>
                <a:cs typeface="Raleway Black"/>
                <a:sym typeface="Raleway Black"/>
              </a:defRPr>
            </a:lvl5pPr>
            <a:lvl6pPr lvl="5" rtl="0">
              <a:spcBef>
                <a:spcPts val="0"/>
              </a:spcBef>
              <a:spcAft>
                <a:spcPts val="0"/>
              </a:spcAft>
              <a:buClr>
                <a:schemeClr val="dk1"/>
              </a:buClr>
              <a:buSzPts val="3500"/>
              <a:buFont typeface="Raleway Black"/>
              <a:buNone/>
              <a:defRPr sz="3500">
                <a:solidFill>
                  <a:schemeClr val="dk1"/>
                </a:solidFill>
                <a:latin typeface="Raleway Black"/>
                <a:ea typeface="Raleway Black"/>
                <a:cs typeface="Raleway Black"/>
                <a:sym typeface="Raleway Black"/>
              </a:defRPr>
            </a:lvl6pPr>
            <a:lvl7pPr lvl="6" rtl="0">
              <a:spcBef>
                <a:spcPts val="0"/>
              </a:spcBef>
              <a:spcAft>
                <a:spcPts val="0"/>
              </a:spcAft>
              <a:buClr>
                <a:schemeClr val="dk1"/>
              </a:buClr>
              <a:buSzPts val="3500"/>
              <a:buFont typeface="Raleway Black"/>
              <a:buNone/>
              <a:defRPr sz="3500">
                <a:solidFill>
                  <a:schemeClr val="dk1"/>
                </a:solidFill>
                <a:latin typeface="Raleway Black"/>
                <a:ea typeface="Raleway Black"/>
                <a:cs typeface="Raleway Black"/>
                <a:sym typeface="Raleway Black"/>
              </a:defRPr>
            </a:lvl7pPr>
            <a:lvl8pPr lvl="7" rtl="0">
              <a:spcBef>
                <a:spcPts val="0"/>
              </a:spcBef>
              <a:spcAft>
                <a:spcPts val="0"/>
              </a:spcAft>
              <a:buClr>
                <a:schemeClr val="dk1"/>
              </a:buClr>
              <a:buSzPts val="3500"/>
              <a:buFont typeface="Raleway Black"/>
              <a:buNone/>
              <a:defRPr sz="3500">
                <a:solidFill>
                  <a:schemeClr val="dk1"/>
                </a:solidFill>
                <a:latin typeface="Raleway Black"/>
                <a:ea typeface="Raleway Black"/>
                <a:cs typeface="Raleway Black"/>
                <a:sym typeface="Raleway Black"/>
              </a:defRPr>
            </a:lvl8pPr>
            <a:lvl9pPr lvl="8" rtl="0">
              <a:spcBef>
                <a:spcPts val="0"/>
              </a:spcBef>
              <a:spcAft>
                <a:spcPts val="0"/>
              </a:spcAft>
              <a:buClr>
                <a:schemeClr val="dk1"/>
              </a:buClr>
              <a:buSzPts val="3500"/>
              <a:buFont typeface="Raleway Black"/>
              <a:buNone/>
              <a:defRPr sz="3500">
                <a:solidFill>
                  <a:schemeClr val="dk1"/>
                </a:solidFill>
                <a:latin typeface="Raleway Black"/>
                <a:ea typeface="Raleway Black"/>
                <a:cs typeface="Raleway Black"/>
                <a:sym typeface="Raleway Black"/>
              </a:defRPr>
            </a:lvl9pPr>
          </a:lstStyle>
          <a:p>
            <a:endParaRPr dirty="0"/>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marL="914400" lvl="1"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marL="1371600" lvl="2"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marL="1828800" lvl="3"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marL="2286000" lvl="4"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marL="2743200" lvl="5"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marL="3200400" lvl="6"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marL="3657600" lvl="7"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marL="4114800" lvl="8"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5" r:id="rId5"/>
    <p:sldLayoutId id="2147483657" r:id="rId6"/>
    <p:sldLayoutId id="2147483658" r:id="rId7"/>
    <p:sldLayoutId id="2147483659" r:id="rId8"/>
    <p:sldLayoutId id="2147483664" r:id="rId9"/>
    <p:sldLayoutId id="2147483665" r:id="rId10"/>
    <p:sldLayoutId id="2147483670" r:id="rId11"/>
    <p:sldLayoutId id="2147483671" r:id="rId12"/>
    <p:sldLayoutId id="2147483672" r:id="rId13"/>
    <p:sldLayoutId id="2147483677" r:id="rId14"/>
  </p:sldLayoutIdLst>
  <p:transition>
    <p:push dir="u"/>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customXml" Target="../ink/ink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22.sv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2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16.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32.png"/><Relationship Id="rId18" Type="http://schemas.openxmlformats.org/officeDocument/2006/relationships/image" Target="../media/image35.png"/><Relationship Id="rId3" Type="http://schemas.openxmlformats.org/officeDocument/2006/relationships/image" Target="../media/image29.png"/><Relationship Id="rId7" Type="http://schemas.openxmlformats.org/officeDocument/2006/relationships/image" Target="../media/image290.png"/><Relationship Id="rId17" Type="http://schemas.openxmlformats.org/officeDocument/2006/relationships/image" Target="../media/image34.svg"/><Relationship Id="rId2" Type="http://schemas.openxmlformats.org/officeDocument/2006/relationships/notesSlide" Target="../notesSlides/notesSlide27.xml"/><Relationship Id="rId16" Type="http://schemas.openxmlformats.org/officeDocument/2006/relationships/image" Target="../media/image33.png"/><Relationship Id="rId1" Type="http://schemas.openxmlformats.org/officeDocument/2006/relationships/slideLayout" Target="../slideLayouts/slideLayout10.xml"/><Relationship Id="rId6" Type="http://schemas.openxmlformats.org/officeDocument/2006/relationships/customXml" Target="../ink/ink3.xml"/><Relationship Id="rId5" Type="http://schemas.openxmlformats.org/officeDocument/2006/relationships/image" Target="../media/image280.png"/><Relationship Id="rId15" Type="http://schemas.openxmlformats.org/officeDocument/2006/relationships/image" Target="../media/image31.png"/><Relationship Id="rId10" Type="http://schemas.openxmlformats.org/officeDocument/2006/relationships/customXml" Target="../ink/ink5.xml"/><Relationship Id="rId19" Type="http://schemas.openxmlformats.org/officeDocument/2006/relationships/image" Target="../media/image36.svg"/><Relationship Id="rId4" Type="http://schemas.openxmlformats.org/officeDocument/2006/relationships/customXml" Target="../ink/ink2.xml"/><Relationship Id="rId9" Type="http://schemas.openxmlformats.org/officeDocument/2006/relationships/image" Target="../media/image30.png"/><Relationship Id="rId14" Type="http://schemas.openxmlformats.org/officeDocument/2006/relationships/customXml" Target="../ink/ink6.xml"/></Relationships>
</file>

<file path=ppt/slides/_rels/slide28.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4.png"/><Relationship Id="rId3" Type="http://schemas.openxmlformats.org/officeDocument/2006/relationships/image" Target="../media/image37.png"/><Relationship Id="rId7" Type="http://schemas.openxmlformats.org/officeDocument/2006/relationships/customXml" Target="../ink/ink7.xml"/><Relationship Id="rId12" Type="http://schemas.openxmlformats.org/officeDocument/2006/relationships/customXml" Target="../ink/ink10.xml"/><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40.svg"/><Relationship Id="rId11" Type="http://schemas.openxmlformats.org/officeDocument/2006/relationships/image" Target="../media/image43.png"/><Relationship Id="rId5" Type="http://schemas.openxmlformats.org/officeDocument/2006/relationships/image" Target="../media/image39.png"/><Relationship Id="rId10" Type="http://schemas.openxmlformats.org/officeDocument/2006/relationships/customXml" Target="../ink/ink9.xml"/><Relationship Id="rId4" Type="http://schemas.openxmlformats.org/officeDocument/2006/relationships/image" Target="../media/image38.svg"/><Relationship Id="rId9" Type="http://schemas.openxmlformats.org/officeDocument/2006/relationships/customXml" Target="../ink/ink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pic>
        <p:nvPicPr>
          <p:cNvPr id="8" name="Immagine 7" descr="Cervello con stetoscopio">
            <a:extLst>
              <a:ext uri="{FF2B5EF4-FFF2-40B4-BE49-F238E27FC236}">
                <a16:creationId xmlns:a16="http://schemas.microsoft.com/office/drawing/2014/main" id="{37930D32-1E9E-9138-0F6D-26565BB3DB29}"/>
              </a:ext>
            </a:extLst>
          </p:cNvPr>
          <p:cNvPicPr>
            <a:picLocks noChangeAspect="1"/>
          </p:cNvPicPr>
          <p:nvPr/>
        </p:nvPicPr>
        <p:blipFill>
          <a:blip r:embed="rId3"/>
          <a:stretch>
            <a:fillRect/>
          </a:stretch>
        </p:blipFill>
        <p:spPr>
          <a:xfrm>
            <a:off x="0" y="-505214"/>
            <a:ext cx="9144002" cy="5143501"/>
          </a:xfrm>
          <a:prstGeom prst="rect">
            <a:avLst/>
          </a:prstGeom>
          <a:effectLst>
            <a:outerShdw blurRad="50800" dist="50800" dir="5400000" algn="ctr" rotWithShape="0">
              <a:srgbClr val="000000">
                <a:alpha val="28000"/>
              </a:srgbClr>
            </a:outerShdw>
          </a:effectLst>
          <a:scene3d>
            <a:camera prst="orthographicFront"/>
            <a:lightRig rig="threePt" dir="t"/>
          </a:scene3d>
          <a:sp3d prstMaterial="matte"/>
        </p:spPr>
      </p:pic>
      <p:sp>
        <p:nvSpPr>
          <p:cNvPr id="11" name="Rettangolo 10">
            <a:extLst>
              <a:ext uri="{FF2B5EF4-FFF2-40B4-BE49-F238E27FC236}">
                <a16:creationId xmlns:a16="http://schemas.microsoft.com/office/drawing/2014/main" id="{73B98AC0-18C6-55EC-5093-D20F81A6D290}"/>
              </a:ext>
            </a:extLst>
          </p:cNvPr>
          <p:cNvSpPr/>
          <p:nvPr/>
        </p:nvSpPr>
        <p:spPr>
          <a:xfrm>
            <a:off x="0" y="3543300"/>
            <a:ext cx="9144000" cy="1600200"/>
          </a:xfrm>
          <a:prstGeom prst="rect">
            <a:avLst/>
          </a:prstGeom>
          <a:gradFill flip="none" rotWithShape="1">
            <a:gsLst>
              <a:gs pos="0">
                <a:schemeClr val="accent1">
                  <a:alpha val="0"/>
                  <a:lumMod val="0"/>
                  <a:lumOff val="100000"/>
                </a:schemeClr>
              </a:gs>
              <a:gs pos="38000">
                <a:schemeClr val="accent1">
                  <a:lumMod val="45000"/>
                  <a:lumOff val="55000"/>
                </a:schemeClr>
              </a:gs>
              <a:gs pos="100000">
                <a:schemeClr val="accent1">
                  <a:lumMod val="45000"/>
                  <a:lumOff val="55000"/>
                </a:schemeClr>
              </a:gs>
              <a:gs pos="100000">
                <a:schemeClr val="accent1">
                  <a:lumMod val="30000"/>
                  <a:lumOff val="70000"/>
                </a:schemeClr>
              </a:gs>
            </a:gsLst>
            <a:lin ang="5400000" scaled="1"/>
            <a:tileRect/>
          </a:gradFill>
          <a:ln>
            <a:noFill/>
          </a:ln>
          <a:scene3d>
            <a:camera prst="orthographicFront"/>
            <a:lightRig rig="threePt" dir="t"/>
          </a:scene3d>
          <a:sp3d prstMaterial="matt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CH">
              <a:latin typeface="Times New Roman" panose="02020603050405020304" pitchFamily="18" charset="0"/>
              <a:cs typeface="Times New Roman" panose="02020603050405020304" pitchFamily="18" charset="0"/>
            </a:endParaRPr>
          </a:p>
        </p:txBody>
      </p:sp>
      <p:sp>
        <p:nvSpPr>
          <p:cNvPr id="15" name="Rettangolo 14">
            <a:extLst>
              <a:ext uri="{FF2B5EF4-FFF2-40B4-BE49-F238E27FC236}">
                <a16:creationId xmlns:a16="http://schemas.microsoft.com/office/drawing/2014/main" id="{44F62932-7256-811F-60CE-DD6B2F33330C}"/>
              </a:ext>
            </a:extLst>
          </p:cNvPr>
          <p:cNvSpPr/>
          <p:nvPr/>
        </p:nvSpPr>
        <p:spPr>
          <a:xfrm>
            <a:off x="-2" y="3233544"/>
            <a:ext cx="9144002" cy="1941953"/>
          </a:xfrm>
          <a:prstGeom prst="rect">
            <a:avLst/>
          </a:prstGeom>
          <a:gradFill flip="none" rotWithShape="1">
            <a:gsLst>
              <a:gs pos="0">
                <a:srgbClr val="156082">
                  <a:alpha val="0"/>
                  <a:lumMod val="0"/>
                  <a:lumOff val="100000"/>
                </a:srgbClr>
              </a:gs>
              <a:gs pos="38000">
                <a:srgbClr val="156082">
                  <a:lumMod val="45000"/>
                  <a:lumOff val="55000"/>
                </a:srgbClr>
              </a:gs>
              <a:gs pos="100000">
                <a:srgbClr val="156082">
                  <a:lumMod val="45000"/>
                  <a:lumOff val="55000"/>
                </a:srgbClr>
              </a:gs>
              <a:gs pos="100000">
                <a:srgbClr val="156082">
                  <a:lumMod val="30000"/>
                  <a:lumOff val="70000"/>
                </a:srgbClr>
              </a:gs>
            </a:gsLst>
            <a:lin ang="5400000" scaled="1"/>
            <a:tileRect/>
          </a:gradFill>
          <a:ln w="19050" cap="flat" cmpd="sng" algn="ctr">
            <a:noFill/>
            <a:prstDash val="solid"/>
            <a:miter lim="800000"/>
          </a:ln>
          <a:effectLst/>
          <a:scene3d>
            <a:camera prst="orthographicFront"/>
            <a:lightRig rig="threePt" dir="t"/>
          </a:scene3d>
          <a:sp3d prstMaterial="matte"/>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CH" sz="180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 name="Titolo 1">
            <a:extLst>
              <a:ext uri="{FF2B5EF4-FFF2-40B4-BE49-F238E27FC236}">
                <a16:creationId xmlns:a16="http://schemas.microsoft.com/office/drawing/2014/main" id="{9E2794CB-B47D-51AA-3479-564A7DE89A1E}"/>
              </a:ext>
            </a:extLst>
          </p:cNvPr>
          <p:cNvSpPr txBox="1">
            <a:spLocks/>
          </p:cNvSpPr>
          <p:nvPr/>
        </p:nvSpPr>
        <p:spPr>
          <a:xfrm>
            <a:off x="-2" y="1897380"/>
            <a:ext cx="9144002" cy="3278117"/>
          </a:xfrm>
          <a:prstGeom prst="rect">
            <a:avLst/>
          </a:prstGeom>
          <a:effectLst>
            <a:outerShdw dir="5400000" algn="ctr" rotWithShape="0">
              <a:srgbClr val="000000">
                <a:alpha val="26000"/>
              </a:srgbClr>
            </a:outerShdw>
            <a:softEdge rad="0"/>
          </a:effectLst>
          <a:scene3d>
            <a:camera prst="orthographicFront"/>
            <a:lightRig rig="threePt" dir="t"/>
          </a:scene3d>
          <a:sp3d prstMaterial="matte"/>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it-CH" sz="7300" b="1" i="0" u="none" strike="noStrike" kern="1200" cap="none" spc="0" normalizeH="0" baseline="0" noProof="0">
                <a:ln>
                  <a:noFill/>
                </a:ln>
                <a:solidFill>
                  <a:sysClr val="window" lastClr="FFFFFF"/>
                </a:solidFill>
                <a:effectLst>
                  <a:outerShdw blurRad="50800" dist="38100" dir="2700000" algn="tl" rotWithShape="0">
                    <a:prstClr val="black">
                      <a:alpha val="40000"/>
                    </a:prstClr>
                  </a:outerShdw>
                </a:effectLst>
                <a:uLnTx/>
                <a:uFillTx/>
                <a:latin typeface="Times New Roman" panose="02020603050405020304" pitchFamily="18" charset="0"/>
                <a:cs typeface="Times New Roman" panose="02020603050405020304" pitchFamily="18" charset="0"/>
              </a:rPr>
              <a:t>Towards Concept-Based Language Models for </a:t>
            </a:r>
            <a:br>
              <a:rPr kumimoji="0" lang="it-CH" sz="7300" b="1" i="0" u="none" strike="noStrike" kern="1200" cap="none" spc="0" normalizeH="0" baseline="0" noProof="0">
                <a:ln>
                  <a:noFill/>
                </a:ln>
                <a:solidFill>
                  <a:sysClr val="window" lastClr="FFFFFF"/>
                </a:solidFill>
                <a:effectLst>
                  <a:outerShdw blurRad="50800" dist="38100" dir="2700000" algn="tl" rotWithShape="0">
                    <a:prstClr val="black">
                      <a:alpha val="40000"/>
                    </a:prstClr>
                  </a:outerShdw>
                </a:effectLst>
                <a:uLnTx/>
                <a:uFillTx/>
                <a:latin typeface="Times New Roman" panose="02020603050405020304" pitchFamily="18" charset="0"/>
                <a:cs typeface="Times New Roman" panose="02020603050405020304" pitchFamily="18" charset="0"/>
              </a:rPr>
            </a:br>
            <a:r>
              <a:rPr kumimoji="0" lang="it-CH" sz="7300" b="1" i="0" u="none" strike="noStrike" kern="1200" cap="none" spc="0" normalizeH="0" baseline="0" noProof="0">
                <a:ln>
                  <a:noFill/>
                </a:ln>
                <a:solidFill>
                  <a:sysClr val="window" lastClr="FFFFFF"/>
                </a:solidFill>
                <a:effectLst>
                  <a:outerShdw blurRad="50800" dist="38100" dir="2700000" algn="tl" rotWithShape="0">
                    <a:prstClr val="black">
                      <a:alpha val="40000"/>
                    </a:prstClr>
                  </a:outerShdw>
                </a:effectLst>
                <a:uLnTx/>
                <a:uFillTx/>
                <a:latin typeface="Times New Roman" panose="02020603050405020304" pitchFamily="18" charset="0"/>
                <a:cs typeface="Times New Roman" panose="02020603050405020304" pitchFamily="18" charset="0"/>
              </a:rPr>
              <a:t>Digital Phenotyping</a:t>
            </a:r>
            <a:r>
              <a:rPr kumimoji="0" lang="it-CH" sz="7300" b="0" i="0" u="none" strike="noStrike" kern="1200" cap="none" spc="0" normalizeH="0" baseline="0" noProof="0">
                <a:ln>
                  <a:noFill/>
                </a:ln>
                <a:solidFill>
                  <a:sysClr val="window" lastClr="FFFFFF"/>
                </a:solidFill>
                <a:effectLst>
                  <a:outerShdw blurRad="50800" dist="38100" dir="2700000" algn="tl" rotWithShape="0">
                    <a:prstClr val="black">
                      <a:alpha val="40000"/>
                    </a:prstClr>
                  </a:outerShdw>
                </a:effectLst>
                <a:uLnTx/>
                <a:uFillTx/>
                <a:latin typeface="Times New Roman" panose="02020603050405020304" pitchFamily="18" charset="0"/>
                <a:cs typeface="Times New Roman" panose="02020603050405020304" pitchFamily="18" charset="0"/>
              </a:rPr>
              <a:t>: </a:t>
            </a:r>
            <a:br>
              <a:rPr kumimoji="0" lang="it-CH" sz="7300" b="0" i="0" u="none" strike="noStrike" kern="1200" cap="none" spc="0" normalizeH="0" baseline="0" noProof="0">
                <a:ln>
                  <a:noFill/>
                </a:ln>
                <a:solidFill>
                  <a:sysClr val="window" lastClr="FFFFFF"/>
                </a:solidFill>
                <a:effectLst>
                  <a:outerShdw blurRad="50800" dist="38100" dir="2700000" algn="tl" rotWithShape="0">
                    <a:prstClr val="black">
                      <a:alpha val="40000"/>
                    </a:prstClr>
                  </a:outerShdw>
                </a:effectLst>
                <a:uLnTx/>
                <a:uFillTx/>
                <a:latin typeface="Times New Roman" panose="02020603050405020304" pitchFamily="18" charset="0"/>
                <a:cs typeface="Times New Roman" panose="02020603050405020304" pitchFamily="18" charset="0"/>
              </a:rPr>
            </a:br>
            <a:r>
              <a:rPr kumimoji="0" lang="it-CH" sz="4800" b="0" i="0" u="none" strike="noStrike" kern="1200" cap="none" spc="0" normalizeH="0" baseline="0" noProof="0">
                <a:ln>
                  <a:noFill/>
                </a:ln>
                <a:solidFill>
                  <a:sysClr val="window" lastClr="FFFFFF"/>
                </a:solidFill>
                <a:effectLst>
                  <a:outerShdw blurRad="50800" dist="38100" dir="2700000" algn="tl" rotWithShape="0">
                    <a:prstClr val="black">
                      <a:alpha val="40000"/>
                    </a:prstClr>
                  </a:outerShdw>
                </a:effectLst>
                <a:uLnTx/>
                <a:uFillTx/>
                <a:latin typeface="Times New Roman" panose="02020603050405020304" pitchFamily="18" charset="0"/>
                <a:cs typeface="Times New Roman" panose="02020603050405020304" pitchFamily="18" charset="0"/>
              </a:rPr>
              <a:t>a Window into Users’ Mental States</a:t>
            </a:r>
          </a:p>
        </p:txBody>
      </p:sp>
    </p:spTree>
  </p:cSld>
  <p:clrMapOvr>
    <a:masterClrMapping/>
  </p:clrMapOvr>
  <p:transition>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1"/>
        <p:cNvGrpSpPr/>
        <p:nvPr/>
      </p:nvGrpSpPr>
      <p:grpSpPr>
        <a:xfrm>
          <a:off x="0" y="0"/>
          <a:ext cx="0" cy="0"/>
          <a:chOff x="0" y="0"/>
          <a:chExt cx="0" cy="0"/>
        </a:xfrm>
      </p:grpSpPr>
      <p:sp>
        <p:nvSpPr>
          <p:cNvPr id="3" name="Titolo 2">
            <a:extLst>
              <a:ext uri="{FF2B5EF4-FFF2-40B4-BE49-F238E27FC236}">
                <a16:creationId xmlns:a16="http://schemas.microsoft.com/office/drawing/2014/main" id="{306E6AE8-73FD-8C3B-D1F4-74284D79DE66}"/>
              </a:ext>
            </a:extLst>
          </p:cNvPr>
          <p:cNvSpPr>
            <a:spLocks noGrp="1"/>
          </p:cNvSpPr>
          <p:nvPr>
            <p:ph type="title"/>
          </p:nvPr>
        </p:nvSpPr>
        <p:spPr>
          <a:xfrm>
            <a:off x="254578" y="338085"/>
            <a:ext cx="8245580" cy="572700"/>
          </a:xfrm>
        </p:spPr>
        <p:txBody>
          <a:bodyPr/>
          <a:lstStyle/>
          <a:p>
            <a:r>
              <a:rPr lang="it-CH" sz="3600" b="1" dirty="0">
                <a:solidFill>
                  <a:schemeClr val="accent4"/>
                </a:solidFill>
                <a:latin typeface="+mj-lt"/>
              </a:rPr>
              <a:t>eRisk Dataset</a:t>
            </a:r>
          </a:p>
        </p:txBody>
      </p:sp>
      <p:pic>
        <p:nvPicPr>
          <p:cNvPr id="21" name="Immagine 20" descr="Immagine che contiene testo, Carattere, schermata, numero&#10;&#10;Descrizione generata automaticamente">
            <a:extLst>
              <a:ext uri="{FF2B5EF4-FFF2-40B4-BE49-F238E27FC236}">
                <a16:creationId xmlns:a16="http://schemas.microsoft.com/office/drawing/2014/main" id="{A46AD694-3889-6DB1-2024-B5C214EE663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161436" y="2759640"/>
            <a:ext cx="6761052" cy="1781205"/>
          </a:xfrm>
          <a:prstGeom prst="rect">
            <a:avLst/>
          </a:prstGeom>
        </p:spPr>
      </p:pic>
      <p:pic>
        <p:nvPicPr>
          <p:cNvPr id="23" name="Immagine 22" descr="Immagine che contiene schizzo, disegno, clipart, design&#10;&#10;Descrizione generata automaticamente">
            <a:extLst>
              <a:ext uri="{FF2B5EF4-FFF2-40B4-BE49-F238E27FC236}">
                <a16:creationId xmlns:a16="http://schemas.microsoft.com/office/drawing/2014/main" id="{37C894A7-5838-5258-89C4-A9A2C22D3F6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5822" y="2759640"/>
            <a:ext cx="2207258" cy="2173300"/>
          </a:xfrm>
          <a:prstGeom prst="rect">
            <a:avLst/>
          </a:prstGeom>
        </p:spPr>
      </p:pic>
      <p:sp>
        <p:nvSpPr>
          <p:cNvPr id="6" name="CasellaDiTesto 5">
            <a:extLst>
              <a:ext uri="{FF2B5EF4-FFF2-40B4-BE49-F238E27FC236}">
                <a16:creationId xmlns:a16="http://schemas.microsoft.com/office/drawing/2014/main" id="{51DF9152-AA24-8380-8E72-71A857A3E476}"/>
              </a:ext>
            </a:extLst>
          </p:cNvPr>
          <p:cNvSpPr txBox="1"/>
          <p:nvPr/>
        </p:nvSpPr>
        <p:spPr>
          <a:xfrm>
            <a:off x="178420" y="1235048"/>
            <a:ext cx="8863089" cy="1200329"/>
          </a:xfrm>
          <a:prstGeom prst="rect">
            <a:avLst/>
          </a:prstGeom>
          <a:noFill/>
        </p:spPr>
        <p:txBody>
          <a:bodyPr wrap="square" rtlCol="0">
            <a:spAutoFit/>
          </a:bodyPr>
          <a:lstStyle/>
          <a:p>
            <a:pPr marL="285750" indent="-285750">
              <a:buClr>
                <a:schemeClr val="accent4"/>
              </a:buClr>
              <a:buSzPct val="150000"/>
              <a:buFont typeface="Arial" panose="020B0604020202020204" pitchFamily="34" charset="0"/>
              <a:buChar char="•"/>
            </a:pPr>
            <a:r>
              <a:rPr lang="it-CH" sz="1800" dirty="0">
                <a:latin typeface="+mj-lt"/>
                <a:cs typeface="Times New Roman" panose="02020603050405020304" pitchFamily="18" charset="0"/>
              </a:rPr>
              <a:t>Benchmark with multiple editions shared tasks.</a:t>
            </a:r>
          </a:p>
          <a:p>
            <a:pPr marL="285750" indent="-285750">
              <a:buClr>
                <a:schemeClr val="accent4"/>
              </a:buClr>
              <a:buSzPct val="150000"/>
              <a:buFont typeface="Arial" panose="020B0604020202020204" pitchFamily="34" charset="0"/>
              <a:buChar char="•"/>
            </a:pPr>
            <a:r>
              <a:rPr lang="it-CH" sz="1800" dirty="0">
                <a:latin typeface="+mj-lt"/>
                <a:cs typeface="Times New Roman" panose="02020603050405020304" pitchFamily="18" charset="0"/>
              </a:rPr>
              <a:t>Post history of reddit users, labelled positive when detecting alarming behavior.</a:t>
            </a:r>
          </a:p>
          <a:p>
            <a:pPr marL="285750" indent="-285750">
              <a:buClr>
                <a:schemeClr val="accent4"/>
              </a:buClr>
              <a:buSzPct val="150000"/>
              <a:buFont typeface="Arial" panose="020B0604020202020204" pitchFamily="34" charset="0"/>
              <a:buChar char="•"/>
            </a:pPr>
            <a:r>
              <a:rPr lang="it-CH" sz="1800" dirty="0">
                <a:latin typeface="+mj-lt"/>
                <a:cs typeface="Times New Roman" panose="02020603050405020304" pitchFamily="18" charset="0"/>
              </a:rPr>
              <a:t>Several challenges typical of this domain: Unbalanced minority class, uncertain labels, noise.</a:t>
            </a:r>
          </a:p>
        </p:txBody>
      </p:sp>
    </p:spTree>
    <p:extLst>
      <p:ext uri="{BB962C8B-B14F-4D97-AF65-F5344CB8AC3E}">
        <p14:creationId xmlns:p14="http://schemas.microsoft.com/office/powerpoint/2010/main" val="515182056"/>
      </p:ext>
    </p:extLst>
  </p:cSld>
  <p:clrMapOvr>
    <a:masterClrMapping/>
  </p:clrMapOvr>
  <p:transition>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4F411-9855-1AD0-11D2-E81770ADAD8E}"/>
            </a:ext>
          </a:extLst>
        </p:cNvPr>
        <p:cNvGrpSpPr/>
        <p:nvPr/>
      </p:nvGrpSpPr>
      <p:grpSpPr>
        <a:xfrm>
          <a:off x="0" y="0"/>
          <a:ext cx="0" cy="0"/>
          <a:chOff x="0" y="0"/>
          <a:chExt cx="0" cy="0"/>
        </a:xfrm>
      </p:grpSpPr>
      <p:sp>
        <p:nvSpPr>
          <p:cNvPr id="14" name="CasellaDiTesto 13">
            <a:extLst>
              <a:ext uri="{FF2B5EF4-FFF2-40B4-BE49-F238E27FC236}">
                <a16:creationId xmlns:a16="http://schemas.microsoft.com/office/drawing/2014/main" id="{601C3879-6049-949E-B19C-9595FA6BD6B5}"/>
              </a:ext>
            </a:extLst>
          </p:cNvPr>
          <p:cNvSpPr txBox="1"/>
          <p:nvPr/>
        </p:nvSpPr>
        <p:spPr>
          <a:xfrm>
            <a:off x="563334" y="1199834"/>
            <a:ext cx="1922690" cy="507831"/>
          </a:xfrm>
          <a:prstGeom prst="rect">
            <a:avLst/>
          </a:prstGeom>
          <a:noFill/>
        </p:spPr>
        <p:txBody>
          <a:bodyPr wrap="square" rtlCol="0">
            <a:spAutoFit/>
          </a:bodyPr>
          <a:lstStyle/>
          <a:p>
            <a:r>
              <a:rPr lang="it-CH" sz="2700" dirty="0">
                <a:solidFill>
                  <a:schemeClr val="bg1"/>
                </a:solidFill>
                <a:latin typeface="Times New Roman" panose="02020603050405020304" pitchFamily="18" charset="0"/>
                <a:cs typeface="Times New Roman" panose="02020603050405020304" pitchFamily="18" charset="0"/>
              </a:rPr>
              <a:t>Depression</a:t>
            </a:r>
            <a:endParaRPr lang="it-CH" sz="2100" dirty="0">
              <a:solidFill>
                <a:schemeClr val="bg1"/>
              </a:solidFill>
              <a:latin typeface="Times New Roman" panose="02020603050405020304" pitchFamily="18" charset="0"/>
              <a:cs typeface="Times New Roman" panose="02020603050405020304" pitchFamily="18" charset="0"/>
            </a:endParaRPr>
          </a:p>
        </p:txBody>
      </p:sp>
      <p:sp>
        <p:nvSpPr>
          <p:cNvPr id="15" name="CasellaDiTesto 14">
            <a:extLst>
              <a:ext uri="{FF2B5EF4-FFF2-40B4-BE49-F238E27FC236}">
                <a16:creationId xmlns:a16="http://schemas.microsoft.com/office/drawing/2014/main" id="{1337CD8C-1148-C63B-A49B-F66CBF71F6E1}"/>
              </a:ext>
            </a:extLst>
          </p:cNvPr>
          <p:cNvSpPr txBox="1"/>
          <p:nvPr/>
        </p:nvSpPr>
        <p:spPr>
          <a:xfrm>
            <a:off x="2922816" y="1444260"/>
            <a:ext cx="3269795" cy="923330"/>
          </a:xfrm>
          <a:prstGeom prst="rect">
            <a:avLst/>
          </a:prstGeom>
          <a:noFill/>
        </p:spPr>
        <p:txBody>
          <a:bodyPr wrap="square" rtlCol="0">
            <a:spAutoFit/>
          </a:bodyPr>
          <a:lstStyle>
            <a:defPPr>
              <a:defRPr lang="it-CH"/>
            </a:defPPr>
            <a:lvl1pPr>
              <a:defRPr sz="3600">
                <a:solidFill>
                  <a:schemeClr val="bg1"/>
                </a:solidFill>
                <a:latin typeface="+mj-lt"/>
              </a:defRPr>
            </a:lvl1pPr>
          </a:lstStyle>
          <a:p>
            <a:r>
              <a:rPr lang="it-CH" sz="2700" dirty="0">
                <a:latin typeface="Times New Roman" panose="02020603050405020304" pitchFamily="18" charset="0"/>
                <a:cs typeface="Times New Roman" panose="02020603050405020304" pitchFamily="18" charset="0"/>
              </a:rPr>
              <a:t>Compulsive Gambling</a:t>
            </a:r>
          </a:p>
        </p:txBody>
      </p:sp>
      <p:pic>
        <p:nvPicPr>
          <p:cNvPr id="12" name="Immagine 11" descr="Immagine che contiene computer, schermata, cartone animato&#10;&#10;Descrizione generata automaticamente">
            <a:extLst>
              <a:ext uri="{FF2B5EF4-FFF2-40B4-BE49-F238E27FC236}">
                <a16:creationId xmlns:a16="http://schemas.microsoft.com/office/drawing/2014/main" id="{4FCC65A5-8B4C-BF69-64F2-07E532189110}"/>
              </a:ext>
            </a:extLst>
          </p:cNvPr>
          <p:cNvPicPr>
            <a:picLocks noChangeAspect="1"/>
          </p:cNvPicPr>
          <p:nvPr/>
        </p:nvPicPr>
        <p:blipFill rotWithShape="1">
          <a:blip r:embed="rId3"/>
          <a:srcRect l="24910" t="38333" r="38325" b="13539"/>
          <a:stretch/>
        </p:blipFill>
        <p:spPr>
          <a:xfrm>
            <a:off x="3238066" y="2519893"/>
            <a:ext cx="2639294" cy="2623607"/>
          </a:xfrm>
          <a:prstGeom prst="ellipse">
            <a:avLst/>
          </a:prstGeom>
        </p:spPr>
      </p:pic>
      <p:sp>
        <p:nvSpPr>
          <p:cNvPr id="13" name="Nuvola 12">
            <a:extLst>
              <a:ext uri="{FF2B5EF4-FFF2-40B4-BE49-F238E27FC236}">
                <a16:creationId xmlns:a16="http://schemas.microsoft.com/office/drawing/2014/main" id="{954757E2-5D69-3B08-AB73-1C6FE811A570}"/>
              </a:ext>
            </a:extLst>
          </p:cNvPr>
          <p:cNvSpPr/>
          <p:nvPr/>
        </p:nvSpPr>
        <p:spPr>
          <a:xfrm>
            <a:off x="145941" y="607922"/>
            <a:ext cx="2902403" cy="1812471"/>
          </a:xfrm>
          <a:prstGeom prst="cloud">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CH" sz="1050">
              <a:latin typeface="Times New Roman" panose="02020603050405020304" pitchFamily="18" charset="0"/>
              <a:cs typeface="Times New Roman" panose="02020603050405020304" pitchFamily="18" charset="0"/>
            </a:endParaRPr>
          </a:p>
        </p:txBody>
      </p:sp>
      <p:sp>
        <p:nvSpPr>
          <p:cNvPr id="17" name="Nuvola 16">
            <a:extLst>
              <a:ext uri="{FF2B5EF4-FFF2-40B4-BE49-F238E27FC236}">
                <a16:creationId xmlns:a16="http://schemas.microsoft.com/office/drawing/2014/main" id="{360FBCD0-EBDD-1F4B-5F55-B2D84610DAB1}"/>
              </a:ext>
            </a:extLst>
          </p:cNvPr>
          <p:cNvSpPr/>
          <p:nvPr/>
        </p:nvSpPr>
        <p:spPr>
          <a:xfrm>
            <a:off x="3131002" y="18566"/>
            <a:ext cx="2902403" cy="1812471"/>
          </a:xfrm>
          <a:prstGeom prst="cloud">
            <a:avLst/>
          </a:prstGeom>
          <a:solidFill>
            <a:srgbClr val="42A4D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CH" sz="1050">
              <a:latin typeface="Times New Roman" panose="02020603050405020304" pitchFamily="18" charset="0"/>
              <a:cs typeface="Times New Roman" panose="02020603050405020304" pitchFamily="18" charset="0"/>
            </a:endParaRPr>
          </a:p>
        </p:txBody>
      </p:sp>
      <p:sp>
        <p:nvSpPr>
          <p:cNvPr id="18" name="Nuvola 17">
            <a:extLst>
              <a:ext uri="{FF2B5EF4-FFF2-40B4-BE49-F238E27FC236}">
                <a16:creationId xmlns:a16="http://schemas.microsoft.com/office/drawing/2014/main" id="{C518D3E8-C7CD-A2C6-798F-4DA7F4A5C527}"/>
              </a:ext>
            </a:extLst>
          </p:cNvPr>
          <p:cNvSpPr/>
          <p:nvPr/>
        </p:nvSpPr>
        <p:spPr>
          <a:xfrm>
            <a:off x="6116064" y="535972"/>
            <a:ext cx="2902403" cy="1812471"/>
          </a:xfrm>
          <a:prstGeom prst="cloud">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CH" sz="1050">
              <a:latin typeface="Times New Roman" panose="02020603050405020304" pitchFamily="18" charset="0"/>
              <a:cs typeface="Times New Roman" panose="02020603050405020304" pitchFamily="18" charset="0"/>
            </a:endParaRPr>
          </a:p>
        </p:txBody>
      </p:sp>
      <p:sp>
        <p:nvSpPr>
          <p:cNvPr id="19" name="Nuvola 18">
            <a:extLst>
              <a:ext uri="{FF2B5EF4-FFF2-40B4-BE49-F238E27FC236}">
                <a16:creationId xmlns:a16="http://schemas.microsoft.com/office/drawing/2014/main" id="{BBF93F26-FB61-431C-E509-094BEC20FC38}"/>
              </a:ext>
            </a:extLst>
          </p:cNvPr>
          <p:cNvSpPr/>
          <p:nvPr/>
        </p:nvSpPr>
        <p:spPr>
          <a:xfrm>
            <a:off x="2506436" y="2444887"/>
            <a:ext cx="379639" cy="391886"/>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CH" sz="1050">
              <a:latin typeface="Times New Roman" panose="02020603050405020304" pitchFamily="18" charset="0"/>
              <a:cs typeface="Times New Roman" panose="02020603050405020304" pitchFamily="18" charset="0"/>
            </a:endParaRPr>
          </a:p>
        </p:txBody>
      </p:sp>
      <p:sp>
        <p:nvSpPr>
          <p:cNvPr id="20" name="Nuvola 19">
            <a:extLst>
              <a:ext uri="{FF2B5EF4-FFF2-40B4-BE49-F238E27FC236}">
                <a16:creationId xmlns:a16="http://schemas.microsoft.com/office/drawing/2014/main" id="{461589CB-DA0F-2918-6524-BD7572E531BD}"/>
              </a:ext>
            </a:extLst>
          </p:cNvPr>
          <p:cNvSpPr/>
          <p:nvPr/>
        </p:nvSpPr>
        <p:spPr>
          <a:xfrm>
            <a:off x="4351055" y="1964403"/>
            <a:ext cx="379639" cy="391886"/>
          </a:xfrm>
          <a:prstGeom prst="cloud">
            <a:avLst/>
          </a:prstGeom>
          <a:solidFill>
            <a:srgbClr val="42A4D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CH" sz="1050">
              <a:latin typeface="Times New Roman" panose="02020603050405020304" pitchFamily="18" charset="0"/>
              <a:cs typeface="Times New Roman" panose="02020603050405020304" pitchFamily="18" charset="0"/>
            </a:endParaRPr>
          </a:p>
        </p:txBody>
      </p:sp>
      <p:sp>
        <p:nvSpPr>
          <p:cNvPr id="21" name="Nuvola 20">
            <a:extLst>
              <a:ext uri="{FF2B5EF4-FFF2-40B4-BE49-F238E27FC236}">
                <a16:creationId xmlns:a16="http://schemas.microsoft.com/office/drawing/2014/main" id="{83FB9C9C-DCFB-9D5E-AD57-2038A69B8759}"/>
              </a:ext>
            </a:extLst>
          </p:cNvPr>
          <p:cNvSpPr/>
          <p:nvPr/>
        </p:nvSpPr>
        <p:spPr>
          <a:xfrm>
            <a:off x="6033405" y="2444887"/>
            <a:ext cx="379639" cy="391886"/>
          </a:xfrm>
          <a:prstGeom prst="cloud">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CH" sz="1050">
              <a:latin typeface="Times New Roman" panose="02020603050405020304" pitchFamily="18" charset="0"/>
              <a:cs typeface="Times New Roman" panose="02020603050405020304" pitchFamily="18" charset="0"/>
            </a:endParaRPr>
          </a:p>
        </p:txBody>
      </p:sp>
      <p:sp>
        <p:nvSpPr>
          <p:cNvPr id="22" name="CasellaDiTesto 21">
            <a:extLst>
              <a:ext uri="{FF2B5EF4-FFF2-40B4-BE49-F238E27FC236}">
                <a16:creationId xmlns:a16="http://schemas.microsoft.com/office/drawing/2014/main" id="{85EE5C80-902F-3BD5-DFE2-3C09EB679DB1}"/>
              </a:ext>
            </a:extLst>
          </p:cNvPr>
          <p:cNvSpPr txBox="1"/>
          <p:nvPr/>
        </p:nvSpPr>
        <p:spPr>
          <a:xfrm>
            <a:off x="636307" y="1269082"/>
            <a:ext cx="1796143" cy="415498"/>
          </a:xfrm>
          <a:prstGeom prst="rect">
            <a:avLst/>
          </a:prstGeom>
          <a:noFill/>
        </p:spPr>
        <p:txBody>
          <a:bodyPr wrap="square" rtlCol="0">
            <a:spAutoFit/>
          </a:bodyPr>
          <a:lstStyle/>
          <a:p>
            <a:pPr algn="ctr"/>
            <a:r>
              <a:rPr lang="it-CH" sz="2100" dirty="0">
                <a:solidFill>
                  <a:schemeClr val="bg1"/>
                </a:solidFill>
                <a:latin typeface="Times New Roman" panose="02020603050405020304" pitchFamily="18" charset="0"/>
                <a:cs typeface="Times New Roman" panose="02020603050405020304" pitchFamily="18" charset="0"/>
              </a:rPr>
              <a:t>Gambling</a:t>
            </a:r>
          </a:p>
        </p:txBody>
      </p:sp>
      <p:sp>
        <p:nvSpPr>
          <p:cNvPr id="23" name="CasellaDiTesto 22">
            <a:extLst>
              <a:ext uri="{FF2B5EF4-FFF2-40B4-BE49-F238E27FC236}">
                <a16:creationId xmlns:a16="http://schemas.microsoft.com/office/drawing/2014/main" id="{BE5E726E-B573-BE46-0736-CB7B614D051E}"/>
              </a:ext>
            </a:extLst>
          </p:cNvPr>
          <p:cNvSpPr txBox="1"/>
          <p:nvPr/>
        </p:nvSpPr>
        <p:spPr>
          <a:xfrm>
            <a:off x="6669193" y="1246000"/>
            <a:ext cx="1796143" cy="415498"/>
          </a:xfrm>
          <a:prstGeom prst="rect">
            <a:avLst/>
          </a:prstGeom>
          <a:noFill/>
        </p:spPr>
        <p:txBody>
          <a:bodyPr wrap="square" rtlCol="0">
            <a:spAutoFit/>
          </a:bodyPr>
          <a:lstStyle/>
          <a:p>
            <a:pPr algn="ctr"/>
            <a:r>
              <a:rPr lang="it-CH" sz="2100" dirty="0">
                <a:solidFill>
                  <a:schemeClr val="bg1"/>
                </a:solidFill>
                <a:latin typeface="Times New Roman" panose="02020603050405020304" pitchFamily="18" charset="0"/>
                <a:cs typeface="Times New Roman" panose="02020603050405020304" pitchFamily="18" charset="0"/>
              </a:rPr>
              <a:t>Self-Harm</a:t>
            </a:r>
          </a:p>
        </p:txBody>
      </p:sp>
      <p:sp>
        <p:nvSpPr>
          <p:cNvPr id="24" name="CasellaDiTesto 23">
            <a:extLst>
              <a:ext uri="{FF2B5EF4-FFF2-40B4-BE49-F238E27FC236}">
                <a16:creationId xmlns:a16="http://schemas.microsoft.com/office/drawing/2014/main" id="{77DEFDCB-A362-FB32-EDF4-BDB7A6485D25}"/>
              </a:ext>
            </a:extLst>
          </p:cNvPr>
          <p:cNvSpPr txBox="1"/>
          <p:nvPr/>
        </p:nvSpPr>
        <p:spPr>
          <a:xfrm>
            <a:off x="3408589" y="676813"/>
            <a:ext cx="2326822" cy="415498"/>
          </a:xfrm>
          <a:prstGeom prst="rect">
            <a:avLst/>
          </a:prstGeom>
          <a:noFill/>
        </p:spPr>
        <p:txBody>
          <a:bodyPr wrap="square" rtlCol="0">
            <a:spAutoFit/>
          </a:bodyPr>
          <a:lstStyle/>
          <a:p>
            <a:pPr algn="ctr"/>
            <a:r>
              <a:rPr lang="it-CH" sz="2100" dirty="0">
                <a:solidFill>
                  <a:schemeClr val="bg1"/>
                </a:solidFill>
                <a:latin typeface="Times New Roman" panose="02020603050405020304" pitchFamily="18" charset="0"/>
                <a:cs typeface="Times New Roman" panose="02020603050405020304" pitchFamily="18" charset="0"/>
              </a:rPr>
              <a:t>Depression</a:t>
            </a:r>
          </a:p>
        </p:txBody>
      </p:sp>
      <p:sp>
        <p:nvSpPr>
          <p:cNvPr id="25" name="CasellaDiTesto 24">
            <a:extLst>
              <a:ext uri="{FF2B5EF4-FFF2-40B4-BE49-F238E27FC236}">
                <a16:creationId xmlns:a16="http://schemas.microsoft.com/office/drawing/2014/main" id="{8708EA5C-A24A-6596-80F0-77BF17A0EFED}"/>
              </a:ext>
            </a:extLst>
          </p:cNvPr>
          <p:cNvSpPr txBox="1"/>
          <p:nvPr/>
        </p:nvSpPr>
        <p:spPr>
          <a:xfrm>
            <a:off x="10009416" y="736165"/>
            <a:ext cx="1796143" cy="253916"/>
          </a:xfrm>
          <a:prstGeom prst="rect">
            <a:avLst/>
          </a:prstGeom>
          <a:noFill/>
        </p:spPr>
        <p:txBody>
          <a:bodyPr wrap="square" rtlCol="0">
            <a:spAutoFit/>
          </a:bodyPr>
          <a:lstStyle/>
          <a:p>
            <a:r>
              <a:rPr lang="it-CH" sz="1050" dirty="0">
                <a:latin typeface="Times New Roman" panose="02020603050405020304" pitchFamily="18" charset="0"/>
                <a:cs typeface="Times New Roman" panose="02020603050405020304" pitchFamily="18" charset="0"/>
              </a:rPr>
              <a:t>Gambling</a:t>
            </a:r>
          </a:p>
        </p:txBody>
      </p:sp>
      <p:sp>
        <p:nvSpPr>
          <p:cNvPr id="3" name="Segnaposto numero diapositiva 2">
            <a:extLst>
              <a:ext uri="{FF2B5EF4-FFF2-40B4-BE49-F238E27FC236}">
                <a16:creationId xmlns:a16="http://schemas.microsoft.com/office/drawing/2014/main" id="{CE60817F-91F2-128F-E749-84B84ACC5B24}"/>
              </a:ext>
            </a:extLst>
          </p:cNvPr>
          <p:cNvSpPr>
            <a:spLocks noGrp="1"/>
          </p:cNvSpPr>
          <p:nvPr>
            <p:ph type="sldNum" sz="quarter" idx="12"/>
          </p:nvPr>
        </p:nvSpPr>
        <p:spPr/>
        <p:txBody>
          <a:bodyPr/>
          <a:lstStyle/>
          <a:p>
            <a:endParaRPr lang="it-CH"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3732886"/>
      </p:ext>
    </p:extLst>
  </p:cSld>
  <p:clrMapOvr>
    <a:masterClrMapping/>
  </p:clrMapOvr>
  <p:transition>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4F411-9855-1AD0-11D2-E81770ADAD8E}"/>
            </a:ext>
          </a:extLst>
        </p:cNvPr>
        <p:cNvGrpSpPr/>
        <p:nvPr/>
      </p:nvGrpSpPr>
      <p:grpSpPr>
        <a:xfrm>
          <a:off x="0" y="0"/>
          <a:ext cx="0" cy="0"/>
          <a:chOff x="0" y="0"/>
          <a:chExt cx="0" cy="0"/>
        </a:xfrm>
      </p:grpSpPr>
      <p:sp>
        <p:nvSpPr>
          <p:cNvPr id="14" name="CasellaDiTesto 13">
            <a:extLst>
              <a:ext uri="{FF2B5EF4-FFF2-40B4-BE49-F238E27FC236}">
                <a16:creationId xmlns:a16="http://schemas.microsoft.com/office/drawing/2014/main" id="{601C3879-6049-949E-B19C-9595FA6BD6B5}"/>
              </a:ext>
            </a:extLst>
          </p:cNvPr>
          <p:cNvSpPr txBox="1"/>
          <p:nvPr/>
        </p:nvSpPr>
        <p:spPr>
          <a:xfrm>
            <a:off x="563334" y="1199834"/>
            <a:ext cx="1922690" cy="507831"/>
          </a:xfrm>
          <a:prstGeom prst="rect">
            <a:avLst/>
          </a:prstGeom>
          <a:noFill/>
        </p:spPr>
        <p:txBody>
          <a:bodyPr wrap="square" rtlCol="0">
            <a:spAutoFit/>
          </a:bodyPr>
          <a:lstStyle/>
          <a:p>
            <a:r>
              <a:rPr lang="it-CH" sz="2700" dirty="0">
                <a:solidFill>
                  <a:schemeClr val="bg1"/>
                </a:solidFill>
                <a:latin typeface="+mj-lt"/>
                <a:cs typeface="Times New Roman" panose="02020603050405020304" pitchFamily="18" charset="0"/>
              </a:rPr>
              <a:t>Depression</a:t>
            </a:r>
            <a:endParaRPr lang="it-CH" sz="2100" dirty="0">
              <a:solidFill>
                <a:schemeClr val="bg1"/>
              </a:solidFill>
              <a:latin typeface="+mj-lt"/>
              <a:cs typeface="Times New Roman" panose="02020603050405020304" pitchFamily="18" charset="0"/>
            </a:endParaRPr>
          </a:p>
        </p:txBody>
      </p:sp>
      <p:sp>
        <p:nvSpPr>
          <p:cNvPr id="15" name="CasellaDiTesto 14">
            <a:extLst>
              <a:ext uri="{FF2B5EF4-FFF2-40B4-BE49-F238E27FC236}">
                <a16:creationId xmlns:a16="http://schemas.microsoft.com/office/drawing/2014/main" id="{1337CD8C-1148-C63B-A49B-F66CBF71F6E1}"/>
              </a:ext>
            </a:extLst>
          </p:cNvPr>
          <p:cNvSpPr txBox="1"/>
          <p:nvPr/>
        </p:nvSpPr>
        <p:spPr>
          <a:xfrm>
            <a:off x="2922816" y="1444260"/>
            <a:ext cx="3269795" cy="923330"/>
          </a:xfrm>
          <a:prstGeom prst="rect">
            <a:avLst/>
          </a:prstGeom>
          <a:noFill/>
        </p:spPr>
        <p:txBody>
          <a:bodyPr wrap="square" rtlCol="0">
            <a:spAutoFit/>
          </a:bodyPr>
          <a:lstStyle>
            <a:defPPr>
              <a:defRPr lang="it-CH"/>
            </a:defPPr>
            <a:lvl1pPr>
              <a:defRPr sz="3600">
                <a:solidFill>
                  <a:schemeClr val="bg1"/>
                </a:solidFill>
                <a:latin typeface="+mj-lt"/>
              </a:defRPr>
            </a:lvl1pPr>
          </a:lstStyle>
          <a:p>
            <a:r>
              <a:rPr lang="it-CH" sz="2700" dirty="0">
                <a:cs typeface="Times New Roman" panose="02020603050405020304" pitchFamily="18" charset="0"/>
              </a:rPr>
              <a:t>Compulsive Gambling</a:t>
            </a:r>
          </a:p>
        </p:txBody>
      </p:sp>
      <p:pic>
        <p:nvPicPr>
          <p:cNvPr id="12" name="Immagine 11" descr="Immagine che contiene computer, schermata, cartone animato&#10;&#10;Descrizione generata automaticamente">
            <a:extLst>
              <a:ext uri="{FF2B5EF4-FFF2-40B4-BE49-F238E27FC236}">
                <a16:creationId xmlns:a16="http://schemas.microsoft.com/office/drawing/2014/main" id="{4FCC65A5-8B4C-BF69-64F2-07E532189110}"/>
              </a:ext>
            </a:extLst>
          </p:cNvPr>
          <p:cNvPicPr>
            <a:picLocks noChangeAspect="1"/>
          </p:cNvPicPr>
          <p:nvPr/>
        </p:nvPicPr>
        <p:blipFill rotWithShape="1">
          <a:blip r:embed="rId3"/>
          <a:srcRect l="24910" t="38333" r="38325" b="13539"/>
          <a:stretch/>
        </p:blipFill>
        <p:spPr>
          <a:xfrm>
            <a:off x="3238066" y="2519893"/>
            <a:ext cx="2639294" cy="2623607"/>
          </a:xfrm>
          <a:prstGeom prst="ellipse">
            <a:avLst/>
          </a:prstGeom>
        </p:spPr>
      </p:pic>
      <p:sp>
        <p:nvSpPr>
          <p:cNvPr id="13" name="Nuvola 12">
            <a:extLst>
              <a:ext uri="{FF2B5EF4-FFF2-40B4-BE49-F238E27FC236}">
                <a16:creationId xmlns:a16="http://schemas.microsoft.com/office/drawing/2014/main" id="{954757E2-5D69-3B08-AB73-1C6FE811A570}"/>
              </a:ext>
            </a:extLst>
          </p:cNvPr>
          <p:cNvSpPr/>
          <p:nvPr/>
        </p:nvSpPr>
        <p:spPr>
          <a:xfrm>
            <a:off x="145941" y="607922"/>
            <a:ext cx="2902403" cy="1812471"/>
          </a:xfrm>
          <a:prstGeom prst="cloud">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CH" sz="1050">
              <a:latin typeface="+mj-lt"/>
            </a:endParaRPr>
          </a:p>
        </p:txBody>
      </p:sp>
      <p:sp>
        <p:nvSpPr>
          <p:cNvPr id="17" name="Nuvola 16">
            <a:extLst>
              <a:ext uri="{FF2B5EF4-FFF2-40B4-BE49-F238E27FC236}">
                <a16:creationId xmlns:a16="http://schemas.microsoft.com/office/drawing/2014/main" id="{360FBCD0-EBDD-1F4B-5F55-B2D84610DAB1}"/>
              </a:ext>
            </a:extLst>
          </p:cNvPr>
          <p:cNvSpPr/>
          <p:nvPr/>
        </p:nvSpPr>
        <p:spPr>
          <a:xfrm>
            <a:off x="3131002" y="18566"/>
            <a:ext cx="2902403" cy="1812471"/>
          </a:xfrm>
          <a:prstGeom prst="cloud">
            <a:avLst/>
          </a:prstGeom>
          <a:solidFill>
            <a:srgbClr val="42A4D2"/>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CH" sz="1050" b="1">
              <a:ln w="22225">
                <a:solidFill>
                  <a:schemeClr val="accent2"/>
                </a:solidFill>
                <a:prstDash val="solid"/>
              </a:ln>
              <a:solidFill>
                <a:schemeClr val="accent2">
                  <a:lumMod val="40000"/>
                  <a:lumOff val="60000"/>
                </a:schemeClr>
              </a:solidFill>
              <a:latin typeface="+mj-lt"/>
            </a:endParaRPr>
          </a:p>
        </p:txBody>
      </p:sp>
      <p:sp>
        <p:nvSpPr>
          <p:cNvPr id="18" name="Nuvola 17">
            <a:extLst>
              <a:ext uri="{FF2B5EF4-FFF2-40B4-BE49-F238E27FC236}">
                <a16:creationId xmlns:a16="http://schemas.microsoft.com/office/drawing/2014/main" id="{C518D3E8-C7CD-A2C6-798F-4DA7F4A5C527}"/>
              </a:ext>
            </a:extLst>
          </p:cNvPr>
          <p:cNvSpPr/>
          <p:nvPr/>
        </p:nvSpPr>
        <p:spPr>
          <a:xfrm>
            <a:off x="6116064" y="535972"/>
            <a:ext cx="2902403" cy="1812471"/>
          </a:xfrm>
          <a:prstGeom prst="cloud">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CH" sz="1050">
              <a:latin typeface="+mj-lt"/>
            </a:endParaRPr>
          </a:p>
        </p:txBody>
      </p:sp>
      <p:sp>
        <p:nvSpPr>
          <p:cNvPr id="19" name="Nuvola 18">
            <a:extLst>
              <a:ext uri="{FF2B5EF4-FFF2-40B4-BE49-F238E27FC236}">
                <a16:creationId xmlns:a16="http://schemas.microsoft.com/office/drawing/2014/main" id="{BBF93F26-FB61-431C-E509-094BEC20FC38}"/>
              </a:ext>
            </a:extLst>
          </p:cNvPr>
          <p:cNvSpPr/>
          <p:nvPr/>
        </p:nvSpPr>
        <p:spPr>
          <a:xfrm>
            <a:off x="2506436" y="2444887"/>
            <a:ext cx="379639" cy="391886"/>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CH" sz="1050">
              <a:latin typeface="+mj-lt"/>
            </a:endParaRPr>
          </a:p>
        </p:txBody>
      </p:sp>
      <p:sp>
        <p:nvSpPr>
          <p:cNvPr id="20" name="Nuvola 19">
            <a:extLst>
              <a:ext uri="{FF2B5EF4-FFF2-40B4-BE49-F238E27FC236}">
                <a16:creationId xmlns:a16="http://schemas.microsoft.com/office/drawing/2014/main" id="{461589CB-DA0F-2918-6524-BD7572E531BD}"/>
              </a:ext>
            </a:extLst>
          </p:cNvPr>
          <p:cNvSpPr/>
          <p:nvPr/>
        </p:nvSpPr>
        <p:spPr>
          <a:xfrm>
            <a:off x="4351055" y="1964403"/>
            <a:ext cx="379639" cy="391886"/>
          </a:xfrm>
          <a:prstGeom prst="cloud">
            <a:avLst/>
          </a:prstGeom>
          <a:solidFill>
            <a:srgbClr val="42A4D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CH" sz="1050">
              <a:latin typeface="+mj-lt"/>
            </a:endParaRPr>
          </a:p>
        </p:txBody>
      </p:sp>
      <p:sp>
        <p:nvSpPr>
          <p:cNvPr id="21" name="Nuvola 20">
            <a:extLst>
              <a:ext uri="{FF2B5EF4-FFF2-40B4-BE49-F238E27FC236}">
                <a16:creationId xmlns:a16="http://schemas.microsoft.com/office/drawing/2014/main" id="{83FB9C9C-DCFB-9D5E-AD57-2038A69B8759}"/>
              </a:ext>
            </a:extLst>
          </p:cNvPr>
          <p:cNvSpPr/>
          <p:nvPr/>
        </p:nvSpPr>
        <p:spPr>
          <a:xfrm>
            <a:off x="6033405" y="2444887"/>
            <a:ext cx="379639" cy="391886"/>
          </a:xfrm>
          <a:prstGeom prst="cloud">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CH" sz="1050">
              <a:latin typeface="+mj-lt"/>
            </a:endParaRPr>
          </a:p>
        </p:txBody>
      </p:sp>
      <p:sp>
        <p:nvSpPr>
          <p:cNvPr id="22" name="CasellaDiTesto 21">
            <a:extLst>
              <a:ext uri="{FF2B5EF4-FFF2-40B4-BE49-F238E27FC236}">
                <a16:creationId xmlns:a16="http://schemas.microsoft.com/office/drawing/2014/main" id="{85EE5C80-902F-3BD5-DFE2-3C09EB679DB1}"/>
              </a:ext>
            </a:extLst>
          </p:cNvPr>
          <p:cNvSpPr txBox="1"/>
          <p:nvPr/>
        </p:nvSpPr>
        <p:spPr>
          <a:xfrm>
            <a:off x="636307" y="1269082"/>
            <a:ext cx="1796143" cy="415498"/>
          </a:xfrm>
          <a:prstGeom prst="rect">
            <a:avLst/>
          </a:prstGeom>
          <a:noFill/>
        </p:spPr>
        <p:txBody>
          <a:bodyPr wrap="square" rtlCol="0">
            <a:spAutoFit/>
          </a:bodyPr>
          <a:lstStyle/>
          <a:p>
            <a:pPr algn="ctr"/>
            <a:r>
              <a:rPr lang="it-CH" sz="2100" dirty="0">
                <a:solidFill>
                  <a:schemeClr val="bg1"/>
                </a:solidFill>
                <a:latin typeface="+mj-lt"/>
                <a:cs typeface="Times New Roman" panose="02020603050405020304" pitchFamily="18" charset="0"/>
              </a:rPr>
              <a:t>Gambling</a:t>
            </a:r>
          </a:p>
        </p:txBody>
      </p:sp>
      <p:sp>
        <p:nvSpPr>
          <p:cNvPr id="23" name="CasellaDiTesto 22">
            <a:extLst>
              <a:ext uri="{FF2B5EF4-FFF2-40B4-BE49-F238E27FC236}">
                <a16:creationId xmlns:a16="http://schemas.microsoft.com/office/drawing/2014/main" id="{BE5E726E-B573-BE46-0736-CB7B614D051E}"/>
              </a:ext>
            </a:extLst>
          </p:cNvPr>
          <p:cNvSpPr txBox="1"/>
          <p:nvPr/>
        </p:nvSpPr>
        <p:spPr>
          <a:xfrm>
            <a:off x="6669193" y="1246000"/>
            <a:ext cx="1796143" cy="415498"/>
          </a:xfrm>
          <a:prstGeom prst="rect">
            <a:avLst/>
          </a:prstGeom>
          <a:noFill/>
        </p:spPr>
        <p:txBody>
          <a:bodyPr wrap="square" rtlCol="0">
            <a:spAutoFit/>
          </a:bodyPr>
          <a:lstStyle/>
          <a:p>
            <a:pPr algn="ctr"/>
            <a:r>
              <a:rPr lang="it-CH" sz="2100" dirty="0">
                <a:solidFill>
                  <a:schemeClr val="bg1"/>
                </a:solidFill>
                <a:latin typeface="+mj-lt"/>
                <a:cs typeface="Times New Roman" panose="02020603050405020304" pitchFamily="18" charset="0"/>
              </a:rPr>
              <a:t>Self-Harm</a:t>
            </a:r>
          </a:p>
        </p:txBody>
      </p:sp>
      <p:sp>
        <p:nvSpPr>
          <p:cNvPr id="24" name="CasellaDiTesto 23">
            <a:extLst>
              <a:ext uri="{FF2B5EF4-FFF2-40B4-BE49-F238E27FC236}">
                <a16:creationId xmlns:a16="http://schemas.microsoft.com/office/drawing/2014/main" id="{77DEFDCB-A362-FB32-EDF4-BDB7A6485D25}"/>
              </a:ext>
            </a:extLst>
          </p:cNvPr>
          <p:cNvSpPr txBox="1"/>
          <p:nvPr/>
        </p:nvSpPr>
        <p:spPr>
          <a:xfrm>
            <a:off x="3377463" y="607922"/>
            <a:ext cx="2326822" cy="523220"/>
          </a:xfrm>
          <a:prstGeom prst="rect">
            <a:avLst/>
          </a:prstGeom>
          <a:noFill/>
        </p:spPr>
        <p:txBody>
          <a:bodyPr wrap="square" rtlCol="0">
            <a:spAutoFit/>
          </a:bodyPr>
          <a:lstStyle/>
          <a:p>
            <a:pPr algn="ctr"/>
            <a:r>
              <a:rPr lang="it-CH" sz="2800" dirty="0" err="1">
                <a:ln w="0"/>
                <a:solidFill>
                  <a:schemeClr val="tx1"/>
                </a:solidFill>
                <a:effectLst>
                  <a:outerShdw blurRad="38100" dist="19050" dir="2700000" algn="tl" rotWithShape="0">
                    <a:schemeClr val="dk1">
                      <a:alpha val="40000"/>
                    </a:schemeClr>
                  </a:outerShdw>
                </a:effectLst>
                <a:latin typeface="+mj-lt"/>
                <a:cs typeface="Times New Roman" panose="02020603050405020304" pitchFamily="18" charset="0"/>
              </a:rPr>
              <a:t>Depression</a:t>
            </a:r>
            <a:endParaRPr lang="it-CH" sz="2800" dirty="0">
              <a:ln w="13462">
                <a:solidFill>
                  <a:schemeClr val="bg1"/>
                </a:solidFill>
                <a:prstDash val="solid"/>
              </a:ln>
              <a:solidFill>
                <a:schemeClr val="tx1">
                  <a:lumMod val="75000"/>
                  <a:lumOff val="25000"/>
                </a:schemeClr>
              </a:solidFill>
              <a:effectLst>
                <a:outerShdw dist="38100" dir="2700000" algn="bl" rotWithShape="0">
                  <a:schemeClr val="accent5"/>
                </a:outerShdw>
              </a:effectLst>
              <a:latin typeface="+mj-lt"/>
              <a:cs typeface="Times New Roman" panose="02020603050405020304" pitchFamily="18" charset="0"/>
            </a:endParaRPr>
          </a:p>
        </p:txBody>
      </p:sp>
      <p:sp>
        <p:nvSpPr>
          <p:cNvPr id="25" name="CasellaDiTesto 24">
            <a:extLst>
              <a:ext uri="{FF2B5EF4-FFF2-40B4-BE49-F238E27FC236}">
                <a16:creationId xmlns:a16="http://schemas.microsoft.com/office/drawing/2014/main" id="{8708EA5C-A24A-6596-80F0-77BF17A0EFED}"/>
              </a:ext>
            </a:extLst>
          </p:cNvPr>
          <p:cNvSpPr txBox="1"/>
          <p:nvPr/>
        </p:nvSpPr>
        <p:spPr>
          <a:xfrm>
            <a:off x="10009416" y="736165"/>
            <a:ext cx="1796143" cy="253916"/>
          </a:xfrm>
          <a:prstGeom prst="rect">
            <a:avLst/>
          </a:prstGeom>
          <a:noFill/>
        </p:spPr>
        <p:txBody>
          <a:bodyPr wrap="square" rtlCol="0">
            <a:spAutoFit/>
          </a:bodyPr>
          <a:lstStyle/>
          <a:p>
            <a:r>
              <a:rPr lang="it-CH" sz="1050" dirty="0">
                <a:latin typeface="+mj-lt"/>
                <a:cs typeface="Times New Roman" panose="02020603050405020304" pitchFamily="18" charset="0"/>
              </a:rPr>
              <a:t>Gambling</a:t>
            </a:r>
          </a:p>
        </p:txBody>
      </p:sp>
      <mc:AlternateContent xmlns:mc="http://schemas.openxmlformats.org/markup-compatibility/2006" xmlns:p14="http://schemas.microsoft.com/office/powerpoint/2010/main">
        <mc:Choice Requires="p14">
          <p:contentPart p14:bwMode="auto" r:id="rId4">
            <p14:nvContentPartPr>
              <p14:cNvPr id="5" name="Input penna 4">
                <a:extLst>
                  <a:ext uri="{FF2B5EF4-FFF2-40B4-BE49-F238E27FC236}">
                    <a16:creationId xmlns:a16="http://schemas.microsoft.com/office/drawing/2014/main" id="{711E6B46-F0B1-55E7-E3B9-44CAC1E9AB21}"/>
                  </a:ext>
                </a:extLst>
              </p14:cNvPr>
              <p14:cNvContentPartPr/>
              <p14:nvPr/>
            </p14:nvContentPartPr>
            <p14:xfrm>
              <a:off x="4703378" y="247576"/>
              <a:ext cx="270" cy="270"/>
            </p14:xfrm>
          </p:contentPart>
        </mc:Choice>
        <mc:Fallback xmlns="">
          <p:pic>
            <p:nvPicPr>
              <p:cNvPr id="5" name="Input penna 4">
                <a:extLst>
                  <a:ext uri="{FF2B5EF4-FFF2-40B4-BE49-F238E27FC236}">
                    <a16:creationId xmlns:a16="http://schemas.microsoft.com/office/drawing/2014/main" id="{711E6B46-F0B1-55E7-E3B9-44CAC1E9AB21}"/>
                  </a:ext>
                </a:extLst>
              </p:cNvPr>
              <p:cNvPicPr/>
              <p:nvPr/>
            </p:nvPicPr>
            <p:blipFill>
              <a:blip r:embed="rId5"/>
              <a:stretch>
                <a:fillRect/>
              </a:stretch>
            </p:blipFill>
            <p:spPr>
              <a:xfrm>
                <a:off x="4696628" y="240826"/>
                <a:ext cx="13500" cy="13500"/>
              </a:xfrm>
              <a:prstGeom prst="rect">
                <a:avLst/>
              </a:prstGeom>
            </p:spPr>
          </p:pic>
        </mc:Fallback>
      </mc:AlternateContent>
      <p:sp>
        <p:nvSpPr>
          <p:cNvPr id="3" name="Segnaposto numero diapositiva 2">
            <a:extLst>
              <a:ext uri="{FF2B5EF4-FFF2-40B4-BE49-F238E27FC236}">
                <a16:creationId xmlns:a16="http://schemas.microsoft.com/office/drawing/2014/main" id="{D47C0829-9361-6AB6-3405-FC2E2D82C675}"/>
              </a:ext>
            </a:extLst>
          </p:cNvPr>
          <p:cNvSpPr>
            <a:spLocks noGrp="1"/>
          </p:cNvSpPr>
          <p:nvPr>
            <p:ph type="sldNum" sz="quarter" idx="12"/>
          </p:nvPr>
        </p:nvSpPr>
        <p:spPr/>
        <p:txBody>
          <a:bodyPr/>
          <a:lstStyle/>
          <a:p>
            <a:fld id="{C9BFA96C-6BBB-7240-BC6F-AEC3C79493EE}" type="slidenum">
              <a:rPr lang="it-CH" smtClean="0">
                <a:latin typeface="+mj-lt"/>
              </a:rPr>
              <a:t>12</a:t>
            </a:fld>
            <a:endParaRPr lang="it-CH" dirty="0">
              <a:latin typeface="+mj-lt"/>
            </a:endParaRPr>
          </a:p>
        </p:txBody>
      </p:sp>
    </p:spTree>
    <p:extLst>
      <p:ext uri="{BB962C8B-B14F-4D97-AF65-F5344CB8AC3E}">
        <p14:creationId xmlns:p14="http://schemas.microsoft.com/office/powerpoint/2010/main" val="107085953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17"/>
                                        </p:tgtEl>
                                      </p:cBhvr>
                                    </p:animEffect>
                                    <p:animScale>
                                      <p:cBhvr>
                                        <p:cTn id="7" dur="250" autoRev="1" fill="hold"/>
                                        <p:tgtEl>
                                          <p:spTgt spid="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1"/>
        <p:cNvGrpSpPr/>
        <p:nvPr/>
      </p:nvGrpSpPr>
      <p:grpSpPr>
        <a:xfrm>
          <a:off x="0" y="0"/>
          <a:ext cx="0" cy="0"/>
          <a:chOff x="0" y="0"/>
          <a:chExt cx="0" cy="0"/>
        </a:xfrm>
      </p:grpSpPr>
      <p:sp>
        <p:nvSpPr>
          <p:cNvPr id="3" name="Titolo 2">
            <a:extLst>
              <a:ext uri="{FF2B5EF4-FFF2-40B4-BE49-F238E27FC236}">
                <a16:creationId xmlns:a16="http://schemas.microsoft.com/office/drawing/2014/main" id="{306E6AE8-73FD-8C3B-D1F4-74284D79DE66}"/>
              </a:ext>
            </a:extLst>
          </p:cNvPr>
          <p:cNvSpPr>
            <a:spLocks noGrp="1"/>
          </p:cNvSpPr>
          <p:nvPr>
            <p:ph type="title"/>
          </p:nvPr>
        </p:nvSpPr>
        <p:spPr/>
        <p:txBody>
          <a:bodyPr/>
          <a:lstStyle/>
          <a:p>
            <a:r>
              <a:rPr lang="it-CH" sz="3200" b="1" dirty="0">
                <a:solidFill>
                  <a:schemeClr val="accent4"/>
                </a:solidFill>
                <a:latin typeface="+mj-lt"/>
              </a:rPr>
              <a:t>Research questions</a:t>
            </a:r>
          </a:p>
        </p:txBody>
      </p:sp>
      <p:sp>
        <p:nvSpPr>
          <p:cNvPr id="2" name="CasellaDiTesto 1">
            <a:extLst>
              <a:ext uri="{FF2B5EF4-FFF2-40B4-BE49-F238E27FC236}">
                <a16:creationId xmlns:a16="http://schemas.microsoft.com/office/drawing/2014/main" id="{709DD2AE-8B8F-9648-7D32-04238920B2AA}"/>
              </a:ext>
            </a:extLst>
          </p:cNvPr>
          <p:cNvSpPr txBox="1"/>
          <p:nvPr/>
        </p:nvSpPr>
        <p:spPr>
          <a:xfrm>
            <a:off x="280911" y="1426324"/>
            <a:ext cx="8863089" cy="2308324"/>
          </a:xfrm>
          <a:prstGeom prst="rect">
            <a:avLst/>
          </a:prstGeom>
          <a:noFill/>
        </p:spPr>
        <p:txBody>
          <a:bodyPr wrap="square" rtlCol="0">
            <a:spAutoFit/>
          </a:bodyPr>
          <a:lstStyle/>
          <a:p>
            <a:pPr marL="285750" indent="-285750">
              <a:buClr>
                <a:schemeClr val="accent4"/>
              </a:buClr>
              <a:buSzPct val="150000"/>
              <a:buFont typeface="Arial" panose="020B0604020202020204" pitchFamily="34" charset="0"/>
              <a:buChar char="•"/>
            </a:pPr>
            <a:r>
              <a:rPr lang="it-CH" sz="1800" dirty="0">
                <a:latin typeface="+mj-lt"/>
                <a:cs typeface="Times New Roman" panose="02020603050405020304" pitchFamily="18" charset="0"/>
              </a:rPr>
              <a:t>Are Concept-Based Models effective in mental healthcare settings despite the high level of label and textual noise?</a:t>
            </a:r>
          </a:p>
          <a:p>
            <a:pPr marL="285750" indent="-285750">
              <a:buClr>
                <a:schemeClr val="accent4"/>
              </a:buClr>
              <a:buSzPct val="150000"/>
              <a:buFont typeface="Arial" panose="020B0604020202020204" pitchFamily="34" charset="0"/>
              <a:buChar char="•"/>
            </a:pPr>
            <a:endParaRPr lang="it-CH" sz="1800" dirty="0">
              <a:latin typeface="+mj-lt"/>
              <a:cs typeface="Times New Roman" panose="02020603050405020304" pitchFamily="18" charset="0"/>
            </a:endParaRPr>
          </a:p>
          <a:p>
            <a:pPr marL="285750" indent="-285750">
              <a:buClr>
                <a:schemeClr val="accent4"/>
              </a:buClr>
              <a:buSzPct val="150000"/>
              <a:buFont typeface="Arial" panose="020B0604020202020204" pitchFamily="34" charset="0"/>
              <a:buChar char="•"/>
            </a:pPr>
            <a:r>
              <a:rPr lang="it-CH" sz="1800" dirty="0">
                <a:latin typeface="+mj-lt"/>
                <a:cs typeface="Times New Roman" panose="02020603050405020304" pitchFamily="18" charset="0"/>
              </a:rPr>
              <a:t>Does incorporating concept-level explainability necessarily entail a performance trade-off compared to end-to-end black-box models?</a:t>
            </a:r>
          </a:p>
          <a:p>
            <a:pPr marL="285750" indent="-285750">
              <a:buClr>
                <a:schemeClr val="accent4"/>
              </a:buClr>
              <a:buSzPct val="150000"/>
              <a:buFont typeface="Arial" panose="020B0604020202020204" pitchFamily="34" charset="0"/>
              <a:buChar char="•"/>
            </a:pPr>
            <a:endParaRPr lang="it-CH" sz="1800" dirty="0">
              <a:latin typeface="+mj-lt"/>
              <a:cs typeface="Times New Roman" panose="02020603050405020304" pitchFamily="18" charset="0"/>
            </a:endParaRPr>
          </a:p>
          <a:p>
            <a:pPr marL="285750" indent="-285750">
              <a:buClr>
                <a:schemeClr val="accent4"/>
              </a:buClr>
              <a:buSzPct val="150000"/>
              <a:buFont typeface="Arial" panose="020B0604020202020204" pitchFamily="34" charset="0"/>
              <a:buChar char="•"/>
            </a:pPr>
            <a:r>
              <a:rPr lang="it-CH" sz="1800" dirty="0">
                <a:latin typeface="+mj-lt"/>
                <a:cs typeface="Times New Roman" panose="02020603050405020304" pitchFamily="18" charset="0"/>
              </a:rPr>
              <a:t>Can a lightweight and easily deployable model achieve competitive performance for depression screening?</a:t>
            </a:r>
          </a:p>
        </p:txBody>
      </p:sp>
    </p:spTree>
    <p:extLst>
      <p:ext uri="{BB962C8B-B14F-4D97-AF65-F5344CB8AC3E}">
        <p14:creationId xmlns:p14="http://schemas.microsoft.com/office/powerpoint/2010/main" val="757986534"/>
      </p:ext>
    </p:extLst>
  </p:cSld>
  <p:clrMapOvr>
    <a:masterClrMapping/>
  </p:clrMapOvr>
  <p:transition>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9"/>
        <p:cNvGrpSpPr/>
        <p:nvPr/>
      </p:nvGrpSpPr>
      <p:grpSpPr>
        <a:xfrm>
          <a:off x="0" y="0"/>
          <a:ext cx="0" cy="0"/>
          <a:chOff x="0" y="0"/>
          <a:chExt cx="0" cy="0"/>
        </a:xfrm>
      </p:grpSpPr>
      <p:cxnSp>
        <p:nvCxnSpPr>
          <p:cNvPr id="174" name="Connettore 2 173">
            <a:extLst>
              <a:ext uri="{FF2B5EF4-FFF2-40B4-BE49-F238E27FC236}">
                <a16:creationId xmlns:a16="http://schemas.microsoft.com/office/drawing/2014/main" id="{F64ACF1E-BE28-5D3E-ED64-71FF81248E7F}"/>
              </a:ext>
            </a:extLst>
          </p:cNvPr>
          <p:cNvCxnSpPr>
            <a:cxnSpLocks/>
          </p:cNvCxnSpPr>
          <p:nvPr/>
        </p:nvCxnSpPr>
        <p:spPr>
          <a:xfrm flipV="1">
            <a:off x="5650942" y="3767930"/>
            <a:ext cx="592847" cy="1"/>
          </a:xfrm>
          <a:prstGeom prst="straightConnector1">
            <a:avLst/>
          </a:prstGeom>
          <a:ln w="28575">
            <a:solidFill>
              <a:schemeClr val="accent1">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85" name="Connettore 1 84">
            <a:extLst>
              <a:ext uri="{FF2B5EF4-FFF2-40B4-BE49-F238E27FC236}">
                <a16:creationId xmlns:a16="http://schemas.microsoft.com/office/drawing/2014/main" id="{F4DFD613-4D5F-D298-1D8E-2D90D3E28B7F}"/>
              </a:ext>
            </a:extLst>
          </p:cNvPr>
          <p:cNvCxnSpPr>
            <a:cxnSpLocks/>
            <a:stCxn id="81" idx="0"/>
          </p:cNvCxnSpPr>
          <p:nvPr/>
        </p:nvCxnSpPr>
        <p:spPr>
          <a:xfrm flipV="1">
            <a:off x="4128392" y="1426939"/>
            <a:ext cx="0" cy="1907755"/>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78" name="Connettore 2 77">
            <a:extLst>
              <a:ext uri="{FF2B5EF4-FFF2-40B4-BE49-F238E27FC236}">
                <a16:creationId xmlns:a16="http://schemas.microsoft.com/office/drawing/2014/main" id="{9C6770EE-086D-DB0B-D5FD-5F870FF948FA}"/>
              </a:ext>
            </a:extLst>
          </p:cNvPr>
          <p:cNvCxnSpPr>
            <a:cxnSpLocks/>
          </p:cNvCxnSpPr>
          <p:nvPr/>
        </p:nvCxnSpPr>
        <p:spPr>
          <a:xfrm flipV="1">
            <a:off x="1549835" y="3775735"/>
            <a:ext cx="3654872" cy="21253"/>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4" name="CasellaDiTesto 3">
            <a:extLst>
              <a:ext uri="{FF2B5EF4-FFF2-40B4-BE49-F238E27FC236}">
                <a16:creationId xmlns:a16="http://schemas.microsoft.com/office/drawing/2014/main" id="{1A14F4C5-B8D1-4A60-DC8F-CDF3DFFBEC39}"/>
              </a:ext>
            </a:extLst>
          </p:cNvPr>
          <p:cNvSpPr txBox="1"/>
          <p:nvPr/>
        </p:nvSpPr>
        <p:spPr>
          <a:xfrm>
            <a:off x="80013" y="5961"/>
            <a:ext cx="9143993" cy="553998"/>
          </a:xfrm>
          <a:prstGeom prst="rect">
            <a:avLst/>
          </a:prstGeom>
          <a:noFill/>
        </p:spPr>
        <p:txBody>
          <a:bodyPr wrap="square" rtlCol="0">
            <a:spAutoFit/>
          </a:bodyPr>
          <a:lstStyle/>
          <a:p>
            <a:pPr algn="ctr"/>
            <a:r>
              <a:rPr lang="it-CH" sz="3000" b="1" dirty="0">
                <a:solidFill>
                  <a:schemeClr val="accent4"/>
                </a:solidFill>
                <a:latin typeface="Times New Roman" panose="02020603050405020304" pitchFamily="18" charset="0"/>
                <a:cs typeface="Times New Roman" panose="02020603050405020304" pitchFamily="18" charset="0"/>
                <a:sym typeface="Raleway Black"/>
              </a:rPr>
              <a:t>Pipeline</a:t>
            </a:r>
          </a:p>
        </p:txBody>
      </p:sp>
      <p:sp>
        <p:nvSpPr>
          <p:cNvPr id="6" name="Rettangolo 5">
            <a:extLst>
              <a:ext uri="{FF2B5EF4-FFF2-40B4-BE49-F238E27FC236}">
                <a16:creationId xmlns:a16="http://schemas.microsoft.com/office/drawing/2014/main" id="{A858836A-131D-2502-3650-C5A57347268D}"/>
              </a:ext>
            </a:extLst>
          </p:cNvPr>
          <p:cNvSpPr/>
          <p:nvPr/>
        </p:nvSpPr>
        <p:spPr>
          <a:xfrm>
            <a:off x="156036" y="1007839"/>
            <a:ext cx="1040130" cy="2286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it-CH" dirty="0">
                <a:latin typeface="Times New Roman" panose="02020603050405020304" pitchFamily="18" charset="0"/>
              </a:rPr>
              <a:t>Post (P)</a:t>
            </a:r>
          </a:p>
        </p:txBody>
      </p:sp>
      <p:sp>
        <p:nvSpPr>
          <p:cNvPr id="7" name="Rettangolo 6">
            <a:extLst>
              <a:ext uri="{FF2B5EF4-FFF2-40B4-BE49-F238E27FC236}">
                <a16:creationId xmlns:a16="http://schemas.microsoft.com/office/drawing/2014/main" id="{00084177-2FF0-C3BE-82A9-4A53982688F2}"/>
              </a:ext>
            </a:extLst>
          </p:cNvPr>
          <p:cNvSpPr/>
          <p:nvPr/>
        </p:nvSpPr>
        <p:spPr>
          <a:xfrm>
            <a:off x="308436" y="1160239"/>
            <a:ext cx="1040130" cy="2286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it-CH" dirty="0">
                <a:latin typeface="Times New Roman" panose="02020603050405020304" pitchFamily="18" charset="0"/>
              </a:rPr>
              <a:t>Post (P)</a:t>
            </a:r>
          </a:p>
        </p:txBody>
      </p:sp>
      <p:sp>
        <p:nvSpPr>
          <p:cNvPr id="8" name="Rettangolo 7">
            <a:extLst>
              <a:ext uri="{FF2B5EF4-FFF2-40B4-BE49-F238E27FC236}">
                <a16:creationId xmlns:a16="http://schemas.microsoft.com/office/drawing/2014/main" id="{3E3F3639-D165-FFD6-9F60-B310F610C4B7}"/>
              </a:ext>
            </a:extLst>
          </p:cNvPr>
          <p:cNvSpPr/>
          <p:nvPr/>
        </p:nvSpPr>
        <p:spPr>
          <a:xfrm>
            <a:off x="460836" y="1312639"/>
            <a:ext cx="1040130" cy="2286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it-CH" dirty="0">
                <a:latin typeface="Times New Roman" panose="02020603050405020304" pitchFamily="18" charset="0"/>
              </a:rPr>
              <a:t>Post (P)</a:t>
            </a:r>
          </a:p>
        </p:txBody>
      </p:sp>
      <p:cxnSp>
        <p:nvCxnSpPr>
          <p:cNvPr id="15" name="Connettore 1 14">
            <a:extLst>
              <a:ext uri="{FF2B5EF4-FFF2-40B4-BE49-F238E27FC236}">
                <a16:creationId xmlns:a16="http://schemas.microsoft.com/office/drawing/2014/main" id="{D38F7156-EE54-6FA1-652B-1CC9810DDE2F}"/>
              </a:ext>
            </a:extLst>
          </p:cNvPr>
          <p:cNvCxnSpPr>
            <a:stCxn id="8" idx="2"/>
          </p:cNvCxnSpPr>
          <p:nvPr/>
        </p:nvCxnSpPr>
        <p:spPr>
          <a:xfrm>
            <a:off x="980901" y="1541239"/>
            <a:ext cx="0" cy="152400"/>
          </a:xfrm>
          <a:prstGeom prst="line">
            <a:avLst/>
          </a:prstGeom>
          <a:ln w="28575">
            <a:solidFill>
              <a:srgbClr val="350D00"/>
            </a:solidFill>
          </a:ln>
        </p:spPr>
        <p:style>
          <a:lnRef idx="1">
            <a:schemeClr val="dk1"/>
          </a:lnRef>
          <a:fillRef idx="0">
            <a:schemeClr val="dk1"/>
          </a:fillRef>
          <a:effectRef idx="0">
            <a:schemeClr val="dk1"/>
          </a:effectRef>
          <a:fontRef idx="minor">
            <a:schemeClr val="tx1"/>
          </a:fontRef>
        </p:style>
      </p:cxnSp>
      <p:sp>
        <p:nvSpPr>
          <p:cNvPr id="22" name="Rettangolo 21">
            <a:extLst>
              <a:ext uri="{FF2B5EF4-FFF2-40B4-BE49-F238E27FC236}">
                <a16:creationId xmlns:a16="http://schemas.microsoft.com/office/drawing/2014/main" id="{D7431D27-B266-43E9-4763-613EF59D30F9}"/>
              </a:ext>
            </a:extLst>
          </p:cNvPr>
          <p:cNvSpPr/>
          <p:nvPr/>
        </p:nvSpPr>
        <p:spPr>
          <a:xfrm>
            <a:off x="156036" y="532244"/>
            <a:ext cx="1040130" cy="26289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it-CH" dirty="0">
                <a:latin typeface="Times New Roman" panose="02020603050405020304" pitchFamily="18" charset="0"/>
              </a:rPr>
              <a:t>UserID</a:t>
            </a:r>
          </a:p>
        </p:txBody>
      </p:sp>
      <p:sp>
        <p:nvSpPr>
          <p:cNvPr id="27" name="Ovale 26">
            <a:extLst>
              <a:ext uri="{FF2B5EF4-FFF2-40B4-BE49-F238E27FC236}">
                <a16:creationId xmlns:a16="http://schemas.microsoft.com/office/drawing/2014/main" id="{092C12A0-FBC1-2F3D-FBFB-D4738D08A2DE}"/>
              </a:ext>
            </a:extLst>
          </p:cNvPr>
          <p:cNvSpPr/>
          <p:nvPr/>
        </p:nvSpPr>
        <p:spPr>
          <a:xfrm>
            <a:off x="460836" y="1690662"/>
            <a:ext cx="982189" cy="58907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it-CH" sz="1200" dirty="0">
                <a:latin typeface="Times New Roman" panose="02020603050405020304" pitchFamily="18" charset="0"/>
              </a:rPr>
              <a:t>SBERT</a:t>
            </a:r>
          </a:p>
        </p:txBody>
      </p:sp>
      <p:cxnSp>
        <p:nvCxnSpPr>
          <p:cNvPr id="29" name="Connettore 1 28">
            <a:extLst>
              <a:ext uri="{FF2B5EF4-FFF2-40B4-BE49-F238E27FC236}">
                <a16:creationId xmlns:a16="http://schemas.microsoft.com/office/drawing/2014/main" id="{C55E4E09-8C30-7A3C-EDDA-13DACE58A862}"/>
              </a:ext>
            </a:extLst>
          </p:cNvPr>
          <p:cNvCxnSpPr>
            <a:cxnSpLocks/>
          </p:cNvCxnSpPr>
          <p:nvPr/>
        </p:nvCxnSpPr>
        <p:spPr>
          <a:xfrm>
            <a:off x="1500966" y="1324069"/>
            <a:ext cx="651684" cy="0"/>
          </a:xfrm>
          <a:prstGeom prst="line">
            <a:avLst/>
          </a:prstGeom>
          <a:ln w="28575">
            <a:solidFill>
              <a:schemeClr val="tx2">
                <a:lumMod val="10000"/>
              </a:schemeClr>
            </a:solidFill>
          </a:ln>
        </p:spPr>
        <p:style>
          <a:lnRef idx="1">
            <a:schemeClr val="accent2"/>
          </a:lnRef>
          <a:fillRef idx="0">
            <a:schemeClr val="accent2"/>
          </a:fillRef>
          <a:effectRef idx="0">
            <a:schemeClr val="accent2"/>
          </a:effectRef>
          <a:fontRef idx="minor">
            <a:schemeClr val="tx1"/>
          </a:fontRef>
        </p:style>
      </p:cxnSp>
      <p:sp>
        <p:nvSpPr>
          <p:cNvPr id="30" name="Ovale 29">
            <a:extLst>
              <a:ext uri="{FF2B5EF4-FFF2-40B4-BE49-F238E27FC236}">
                <a16:creationId xmlns:a16="http://schemas.microsoft.com/office/drawing/2014/main" id="{93CD143D-6BE2-A5D2-F222-988C88A4A960}"/>
              </a:ext>
            </a:extLst>
          </p:cNvPr>
          <p:cNvSpPr/>
          <p:nvPr/>
        </p:nvSpPr>
        <p:spPr>
          <a:xfrm>
            <a:off x="2036227" y="1052575"/>
            <a:ext cx="737407" cy="589061"/>
          </a:xfrm>
          <a:prstGeom prst="ellipse">
            <a:avLst/>
          </a:prstGeom>
          <a:solidFill>
            <a:schemeClr val="accent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CH" sz="1000" dirty="0">
                <a:latin typeface="Times New Roman" panose="02020603050405020304" pitchFamily="18" charset="0"/>
              </a:rPr>
              <a:t>Qwen</a:t>
            </a:r>
          </a:p>
        </p:txBody>
      </p:sp>
      <p:cxnSp>
        <p:nvCxnSpPr>
          <p:cNvPr id="32" name="Connettore 1 31">
            <a:extLst>
              <a:ext uri="{FF2B5EF4-FFF2-40B4-BE49-F238E27FC236}">
                <a16:creationId xmlns:a16="http://schemas.microsoft.com/office/drawing/2014/main" id="{7F82D47D-8332-60A2-9600-CBC9EB05D073}"/>
              </a:ext>
            </a:extLst>
          </p:cNvPr>
          <p:cNvCxnSpPr>
            <a:cxnSpLocks/>
            <a:stCxn id="23" idx="2"/>
            <a:endCxn id="30" idx="0"/>
          </p:cNvCxnSpPr>
          <p:nvPr/>
        </p:nvCxnSpPr>
        <p:spPr>
          <a:xfrm>
            <a:off x="2404931" y="762655"/>
            <a:ext cx="0" cy="2899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Connettore 4 37">
            <a:extLst>
              <a:ext uri="{FF2B5EF4-FFF2-40B4-BE49-F238E27FC236}">
                <a16:creationId xmlns:a16="http://schemas.microsoft.com/office/drawing/2014/main" id="{1B6E6BBE-5B94-E03C-63B2-539DEE7B24CF}"/>
              </a:ext>
            </a:extLst>
          </p:cNvPr>
          <p:cNvCxnSpPr>
            <a:cxnSpLocks/>
            <a:endCxn id="27" idx="6"/>
          </p:cNvCxnSpPr>
          <p:nvPr/>
        </p:nvCxnSpPr>
        <p:spPr>
          <a:xfrm rot="5400000">
            <a:off x="1045557" y="1162122"/>
            <a:ext cx="1220543" cy="425606"/>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Rettangolo 41">
            <a:extLst>
              <a:ext uri="{FF2B5EF4-FFF2-40B4-BE49-F238E27FC236}">
                <a16:creationId xmlns:a16="http://schemas.microsoft.com/office/drawing/2014/main" id="{CEFAC986-6F38-FBE3-F51D-428F3FA6DE1F}"/>
              </a:ext>
            </a:extLst>
          </p:cNvPr>
          <p:cNvSpPr/>
          <p:nvPr/>
        </p:nvSpPr>
        <p:spPr>
          <a:xfrm>
            <a:off x="2941229" y="1139460"/>
            <a:ext cx="1710781" cy="415290"/>
          </a:xfrm>
          <a:prstGeom prst="rect">
            <a:avLst/>
          </a:prstGeom>
          <a:solidFill>
            <a:schemeClr val="accent2">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CH" sz="1100" dirty="0">
                <a:latin typeface="Times New Roman" panose="02020603050405020304" pitchFamily="18" charset="0"/>
              </a:rPr>
              <a:t>Concepts Ground Truth</a:t>
            </a:r>
          </a:p>
        </p:txBody>
      </p:sp>
      <p:cxnSp>
        <p:nvCxnSpPr>
          <p:cNvPr id="44" name="Connettore 1 43">
            <a:extLst>
              <a:ext uri="{FF2B5EF4-FFF2-40B4-BE49-F238E27FC236}">
                <a16:creationId xmlns:a16="http://schemas.microsoft.com/office/drawing/2014/main" id="{28E2405C-9D1F-260F-7F06-0E6DCBB12BE2}"/>
              </a:ext>
            </a:extLst>
          </p:cNvPr>
          <p:cNvCxnSpPr>
            <a:cxnSpLocks/>
            <a:stCxn id="30" idx="6"/>
            <a:endCxn id="42" idx="1"/>
          </p:cNvCxnSpPr>
          <p:nvPr/>
        </p:nvCxnSpPr>
        <p:spPr>
          <a:xfrm flipV="1">
            <a:off x="2773634" y="1347105"/>
            <a:ext cx="167595"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Rettangolo 47">
            <a:extLst>
              <a:ext uri="{FF2B5EF4-FFF2-40B4-BE49-F238E27FC236}">
                <a16:creationId xmlns:a16="http://schemas.microsoft.com/office/drawing/2014/main" id="{12BBEA96-9CE1-80EE-079D-1A55E39633DA}"/>
              </a:ext>
            </a:extLst>
          </p:cNvPr>
          <p:cNvSpPr/>
          <p:nvPr/>
        </p:nvSpPr>
        <p:spPr>
          <a:xfrm>
            <a:off x="325446" y="2619469"/>
            <a:ext cx="1269979" cy="24003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it-CH" dirty="0">
                <a:latin typeface="Times New Roman" panose="02020603050405020304" pitchFamily="18" charset="0"/>
              </a:rPr>
              <a:t>Top-50 Posts</a:t>
            </a:r>
          </a:p>
        </p:txBody>
      </p:sp>
      <p:cxnSp>
        <p:nvCxnSpPr>
          <p:cNvPr id="50" name="Connettore 1 49">
            <a:extLst>
              <a:ext uri="{FF2B5EF4-FFF2-40B4-BE49-F238E27FC236}">
                <a16:creationId xmlns:a16="http://schemas.microsoft.com/office/drawing/2014/main" id="{692915C9-122C-851A-7B86-308AAEBA0AA7}"/>
              </a:ext>
            </a:extLst>
          </p:cNvPr>
          <p:cNvCxnSpPr>
            <a:stCxn id="27" idx="4"/>
            <a:endCxn id="48" idx="0"/>
          </p:cNvCxnSpPr>
          <p:nvPr/>
        </p:nvCxnSpPr>
        <p:spPr>
          <a:xfrm>
            <a:off x="951931" y="2279732"/>
            <a:ext cx="8505" cy="339737"/>
          </a:xfrm>
          <a:prstGeom prst="line">
            <a:avLst/>
          </a:prstGeom>
          <a:ln w="28575">
            <a:solidFill>
              <a:srgbClr val="350D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1" name="CasellaDiTesto 50">
                <a:extLst>
                  <a:ext uri="{FF2B5EF4-FFF2-40B4-BE49-F238E27FC236}">
                    <a16:creationId xmlns:a16="http://schemas.microsoft.com/office/drawing/2014/main" id="{D1710D7F-D236-F4C9-8491-121D7364CD89}"/>
                  </a:ext>
                </a:extLst>
              </p:cNvPr>
              <p:cNvSpPr txBox="1"/>
              <p:nvPr/>
            </p:nvSpPr>
            <p:spPr>
              <a:xfrm>
                <a:off x="945051" y="2272376"/>
                <a:ext cx="3029099" cy="283154"/>
              </a:xfrm>
              <a:prstGeom prst="rect">
                <a:avLst/>
              </a:prstGeom>
              <a:noFill/>
            </p:spPr>
            <p:txBody>
              <a:bodyPr wrap="square" rtlCol="0">
                <a:spAutoFit/>
              </a:bodyPr>
              <a:lstStyle/>
              <a:p>
                <a:r>
                  <a:rPr lang="it-CH" sz="1200" dirty="0">
                    <a:latin typeface="Times New Roman" panose="02020603050405020304" pitchFamily="18" charset="0"/>
                    <a:cs typeface="Times New Roman" panose="02020603050405020304" pitchFamily="18" charset="0"/>
                  </a:rPr>
                  <a:t>s</a:t>
                </a:r>
                <a:r>
                  <a:rPr lang="it-CH" sz="1200" baseline="-25000" dirty="0">
                    <a:latin typeface="Times New Roman" panose="02020603050405020304" pitchFamily="18" charset="0"/>
                    <a:cs typeface="Times New Roman" panose="02020603050405020304" pitchFamily="18" charset="0"/>
                  </a:rPr>
                  <a:t>n</a:t>
                </a:r>
                <a:r>
                  <a:rPr lang="it-CH" sz="1200" dirty="0">
                    <a:latin typeface="Times New Roman" panose="02020603050405020304" pitchFamily="18" charset="0"/>
                    <a:cs typeface="Times New Roman" panose="02020603050405020304" pitchFamily="18" charset="0"/>
                  </a:rPr>
                  <a:t>=Max</a:t>
                </a:r>
                <a:r>
                  <a:rPr lang="it-CH" sz="1200" baseline="-25000" dirty="0">
                    <a:latin typeface="Times New Roman" panose="02020603050405020304" pitchFamily="18" charset="0"/>
                    <a:cs typeface="Times New Roman" panose="02020603050405020304" pitchFamily="18" charset="0"/>
                  </a:rPr>
                  <a:t>j</a:t>
                </a:r>
                <a:r>
                  <a:rPr lang="it-CH" sz="1200" dirty="0">
                    <a:latin typeface="Times New Roman" panose="02020603050405020304" pitchFamily="18" charset="0"/>
                    <a:cs typeface="Times New Roman" panose="02020603050405020304" pitchFamily="18" charset="0"/>
                  </a:rPr>
                  <a:t>(CosSim(</a:t>
                </a:r>
                <a14:m>
                  <m:oMath xmlns:m="http://schemas.openxmlformats.org/officeDocument/2006/math">
                    <m:acc>
                      <m:accPr>
                        <m:chr m:val="̂"/>
                        <m:ctrlPr>
                          <a:rPr lang="it-CH" sz="1200" dirty="0" smtClean="0">
                            <a:latin typeface="Cambria Math" panose="02040503050406030204" pitchFamily="18" charset="0"/>
                          </a:rPr>
                        </m:ctrlPr>
                      </m:accPr>
                      <m:e>
                        <m:r>
                          <a:rPr lang="it-CH" sz="1200" dirty="0">
                            <a:latin typeface="Cambria Math" panose="02040503050406030204" pitchFamily="18" charset="0"/>
                          </a:rPr>
                          <m:t>𝑃</m:t>
                        </m:r>
                        <m:r>
                          <a:rPr lang="it-CH" sz="1200" baseline="-25000" dirty="0">
                            <a:latin typeface="Cambria Math" panose="02040503050406030204" pitchFamily="18" charset="0"/>
                          </a:rPr>
                          <m:t>𝑛</m:t>
                        </m:r>
                        <m:r>
                          <a:rPr lang="en-US" sz="1200" baseline="-25000" dirty="0" smtClean="0">
                            <a:latin typeface="Cambria Math" panose="02040503050406030204" pitchFamily="18" charset="0"/>
                          </a:rPr>
                          <m:t> </m:t>
                        </m:r>
                      </m:e>
                    </m:acc>
                  </m:oMath>
                </a14:m>
                <a:r>
                  <a:rPr lang="it-CH" sz="1200" dirty="0">
                    <a:latin typeface="Times New Roman" panose="02020603050405020304" pitchFamily="18" charset="0"/>
                    <a:cs typeface="Times New Roman" panose="02020603050405020304" pitchFamily="18" charset="0"/>
                  </a:rPr>
                  <a:t>;</a:t>
                </a:r>
                <a14:m>
                  <m:oMath xmlns:m="http://schemas.openxmlformats.org/officeDocument/2006/math">
                    <m:acc>
                      <m:accPr>
                        <m:chr m:val="̂"/>
                        <m:ctrlPr>
                          <a:rPr lang="it-CH" sz="1200" dirty="0" smtClean="0">
                            <a:latin typeface="Cambria Math" panose="02040503050406030204" pitchFamily="18" charset="0"/>
                          </a:rPr>
                        </m:ctrlPr>
                      </m:accPr>
                      <m:e>
                        <m:r>
                          <a:rPr lang="en-US" sz="1200" dirty="0" smtClean="0">
                            <a:latin typeface="Cambria Math" panose="02040503050406030204" pitchFamily="18" charset="0"/>
                          </a:rPr>
                          <m:t> </m:t>
                        </m:r>
                        <m:r>
                          <a:rPr lang="it-CH" sz="1200" dirty="0">
                            <a:latin typeface="Cambria Math" panose="02040503050406030204" pitchFamily="18" charset="0"/>
                          </a:rPr>
                          <m:t>𝐶</m:t>
                        </m:r>
                        <m:r>
                          <a:rPr lang="en-US" sz="1200" baseline="-25000" dirty="0" smtClean="0">
                            <a:latin typeface="Cambria Math" panose="02040503050406030204" pitchFamily="18" charset="0"/>
                          </a:rPr>
                          <m:t>𝑗</m:t>
                        </m:r>
                      </m:e>
                    </m:acc>
                  </m:oMath>
                </a14:m>
                <a:r>
                  <a:rPr lang="it-CH" sz="1200" dirty="0">
                    <a:latin typeface="Times New Roman" panose="02020603050405020304" pitchFamily="18" charset="0"/>
                    <a:cs typeface="Times New Roman" panose="02020603050405020304" pitchFamily="18" charset="0"/>
                  </a:rPr>
                  <a:t>))</a:t>
                </a:r>
              </a:p>
            </p:txBody>
          </p:sp>
        </mc:Choice>
        <mc:Fallback>
          <p:sp>
            <p:nvSpPr>
              <p:cNvPr id="51" name="CasellaDiTesto 50">
                <a:extLst>
                  <a:ext uri="{FF2B5EF4-FFF2-40B4-BE49-F238E27FC236}">
                    <a16:creationId xmlns:a16="http://schemas.microsoft.com/office/drawing/2014/main" id="{D1710D7F-D236-F4C9-8491-121D7364CD89}"/>
                  </a:ext>
                </a:extLst>
              </p:cNvPr>
              <p:cNvSpPr txBox="1">
                <a:spLocks noRot="1" noChangeAspect="1" noMove="1" noResize="1" noEditPoints="1" noAdjustHandles="1" noChangeArrowheads="1" noChangeShapeType="1" noTextEdit="1"/>
              </p:cNvSpPr>
              <p:nvPr/>
            </p:nvSpPr>
            <p:spPr>
              <a:xfrm>
                <a:off x="945051" y="2272376"/>
                <a:ext cx="3029099" cy="283154"/>
              </a:xfrm>
              <a:prstGeom prst="rect">
                <a:avLst/>
              </a:prstGeom>
              <a:blipFill>
                <a:blip r:embed="rId3"/>
                <a:stretch>
                  <a:fillRect t="-4348" b="-13043"/>
                </a:stretch>
              </a:blipFill>
            </p:spPr>
            <p:txBody>
              <a:bodyPr/>
              <a:lstStyle/>
              <a:p>
                <a:r>
                  <a:rPr lang="it-CH">
                    <a:noFill/>
                  </a:rPr>
                  <a:t> </a:t>
                </a:r>
              </a:p>
            </p:txBody>
          </p:sp>
        </mc:Fallback>
      </mc:AlternateContent>
      <p:cxnSp>
        <p:nvCxnSpPr>
          <p:cNvPr id="57" name="Connettore 1 56">
            <a:extLst>
              <a:ext uri="{FF2B5EF4-FFF2-40B4-BE49-F238E27FC236}">
                <a16:creationId xmlns:a16="http://schemas.microsoft.com/office/drawing/2014/main" id="{5FD38200-8BF5-61FA-6189-14E431BB4DB6}"/>
              </a:ext>
            </a:extLst>
          </p:cNvPr>
          <p:cNvCxnSpPr>
            <a:stCxn id="48" idx="2"/>
          </p:cNvCxnSpPr>
          <p:nvPr/>
        </p:nvCxnSpPr>
        <p:spPr>
          <a:xfrm>
            <a:off x="960436" y="2859499"/>
            <a:ext cx="0" cy="401538"/>
          </a:xfrm>
          <a:prstGeom prst="line">
            <a:avLst/>
          </a:prstGeom>
          <a:ln w="28575">
            <a:solidFill>
              <a:srgbClr val="350D00"/>
            </a:solidFill>
          </a:ln>
        </p:spPr>
        <p:style>
          <a:lnRef idx="1">
            <a:schemeClr val="accent1"/>
          </a:lnRef>
          <a:fillRef idx="0">
            <a:schemeClr val="accent1"/>
          </a:fillRef>
          <a:effectRef idx="0">
            <a:schemeClr val="accent1"/>
          </a:effectRef>
          <a:fontRef idx="minor">
            <a:schemeClr val="tx1"/>
          </a:fontRef>
        </p:style>
      </p:cxnSp>
      <p:sp>
        <p:nvSpPr>
          <p:cNvPr id="59" name="Rettangolo 58">
            <a:extLst>
              <a:ext uri="{FF2B5EF4-FFF2-40B4-BE49-F238E27FC236}">
                <a16:creationId xmlns:a16="http://schemas.microsoft.com/office/drawing/2014/main" id="{DBB5FE33-D002-DC07-4086-C7F469E88463}"/>
              </a:ext>
            </a:extLst>
          </p:cNvPr>
          <p:cNvSpPr/>
          <p:nvPr/>
        </p:nvSpPr>
        <p:spPr>
          <a:xfrm>
            <a:off x="0" y="3574204"/>
            <a:ext cx="1667018" cy="1569296"/>
          </a:xfrm>
          <a:prstGeom prst="rect">
            <a:avLst/>
          </a:prstGeom>
          <a:solidFill>
            <a:srgbClr val="E3F4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CH" dirty="0">
              <a:latin typeface="Times New Roman" panose="02020603050405020304" pitchFamily="18" charset="0"/>
            </a:endParaRPr>
          </a:p>
        </p:txBody>
      </p:sp>
      <mc:AlternateContent xmlns:mc="http://schemas.openxmlformats.org/markup-compatibility/2006">
        <mc:Choice xmlns:a14="http://schemas.microsoft.com/office/drawing/2010/main" Requires="a14">
          <p:sp>
            <p:nvSpPr>
              <p:cNvPr id="55" name="Ovale 54">
                <a:extLst>
                  <a:ext uri="{FF2B5EF4-FFF2-40B4-BE49-F238E27FC236}">
                    <a16:creationId xmlns:a16="http://schemas.microsoft.com/office/drawing/2014/main" id="{5501A6E3-EE4C-27ED-B7CE-FCD5A8E6F953}"/>
                  </a:ext>
                </a:extLst>
              </p:cNvPr>
              <p:cNvSpPr/>
              <p:nvPr/>
            </p:nvSpPr>
            <p:spPr>
              <a:xfrm>
                <a:off x="325446" y="3261037"/>
                <a:ext cx="1180071" cy="1075692"/>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it-CH" sz="1100" dirty="0">
                    <a:latin typeface="Times New Roman" panose="02020603050405020304" pitchFamily="18" charset="0"/>
                  </a:rPr>
                  <a:t>Pooling</a:t>
                </a:r>
              </a:p>
              <a:p>
                <a:pPr algn="ctr"/>
                <a:r>
                  <a:rPr lang="it-CH" sz="1100" dirty="0">
                    <a:latin typeface="Times New Roman" panose="02020603050405020304" pitchFamily="18" charset="0"/>
                  </a:rPr>
                  <a:t>X</a:t>
                </a:r>
                <a:r>
                  <a:rPr lang="it-CH" sz="1100" baseline="-25000" dirty="0">
                    <a:latin typeface="Times New Roman" panose="02020603050405020304" pitchFamily="18" charset="0"/>
                  </a:rPr>
                  <a:t>id</a:t>
                </a:r>
                <a:r>
                  <a:rPr lang="it-CH" sz="1100" dirty="0">
                    <a:latin typeface="Times New Roman" panose="02020603050405020304" pitchFamily="18" charset="0"/>
                  </a:rPr>
                  <a:t> =</a:t>
                </a:r>
                <a:br>
                  <a:rPr lang="it-CH" sz="1100" dirty="0">
                    <a:latin typeface="Times New Roman" panose="02020603050405020304" pitchFamily="18" charset="0"/>
                  </a:rPr>
                </a:br>
                <a14:m>
                  <m:oMath xmlns:m="http://schemas.openxmlformats.org/officeDocument/2006/math">
                    <m:nary>
                      <m:naryPr>
                        <m:chr m:val="∑"/>
                        <m:ctrlPr>
                          <a:rPr lang="it-CH" sz="1100" i="1" smtClean="0">
                            <a:latin typeface="Cambria Math" panose="02040503050406030204" pitchFamily="18" charset="0"/>
                          </a:rPr>
                        </m:ctrlPr>
                      </m:naryPr>
                      <m:sub>
                        <m:r>
                          <m:rPr>
                            <m:brk m:alnAt="23"/>
                          </m:rPr>
                          <a:rPr lang="en-US" sz="1100" b="0" i="1" smtClean="0">
                            <a:latin typeface="Cambria Math" panose="02040503050406030204" pitchFamily="18" charset="0"/>
                          </a:rPr>
                          <m:t>𝑖</m:t>
                        </m:r>
                        <m:r>
                          <a:rPr lang="en-US" sz="1100" b="0" i="1" smtClean="0">
                            <a:latin typeface="Cambria Math" panose="02040503050406030204" pitchFamily="18" charset="0"/>
                          </a:rPr>
                          <m:t>=1</m:t>
                        </m:r>
                      </m:sub>
                      <m:sup>
                        <m:r>
                          <a:rPr lang="en-US" sz="1100" b="0" i="1" smtClean="0">
                            <a:latin typeface="Cambria Math" panose="02040503050406030204" pitchFamily="18" charset="0"/>
                          </a:rPr>
                          <m:t>50</m:t>
                        </m:r>
                      </m:sup>
                      <m:e>
                        <m:r>
                          <a:rPr lang="en-US" sz="1100" b="0" i="1" smtClean="0">
                            <a:latin typeface="Cambria Math" panose="02040503050406030204" pitchFamily="18" charset="0"/>
                          </a:rPr>
                          <m:t>𝑤</m:t>
                        </m:r>
                      </m:e>
                    </m:nary>
                  </m:oMath>
                </a14:m>
                <a:r>
                  <a:rPr lang="it-CH" sz="1100" baseline="-25000" dirty="0">
                    <a:latin typeface="Times New Roman" panose="02020603050405020304" pitchFamily="18" charset="0"/>
                  </a:rPr>
                  <a:t>i</a:t>
                </a:r>
                <a14:m>
                  <m:oMath xmlns:m="http://schemas.openxmlformats.org/officeDocument/2006/math">
                    <m:acc>
                      <m:accPr>
                        <m:chr m:val="̂"/>
                        <m:ctrlPr>
                          <a:rPr lang="it-CH" sz="1100" i="1" dirty="0" smtClean="0">
                            <a:latin typeface="Cambria Math" panose="02040503050406030204" pitchFamily="18" charset="0"/>
                          </a:rPr>
                        </m:ctrlPr>
                      </m:accPr>
                      <m:e>
                        <m:r>
                          <m:rPr>
                            <m:nor/>
                          </m:rPr>
                          <a:rPr lang="it-CH" sz="1100" dirty="0">
                            <a:latin typeface="Times New Roman" panose="02020603050405020304" pitchFamily="18" charset="0"/>
                          </a:rPr>
                          <m:t>P</m:t>
                        </m:r>
                        <m:r>
                          <m:rPr>
                            <m:nor/>
                          </m:rPr>
                          <a:rPr lang="en-US" sz="1100" baseline="-25000" dirty="0" smtClean="0">
                            <a:latin typeface="Times New Roman" panose="02020603050405020304" pitchFamily="18" charset="0"/>
                          </a:rPr>
                          <m:t>i</m:t>
                        </m:r>
                      </m:e>
                    </m:acc>
                  </m:oMath>
                </a14:m>
                <a:endParaRPr lang="it-CH" sz="1100" dirty="0">
                  <a:latin typeface="Times New Roman" panose="02020603050405020304" pitchFamily="18" charset="0"/>
                </a:endParaRPr>
              </a:p>
            </p:txBody>
          </p:sp>
        </mc:Choice>
        <mc:Fallback>
          <p:sp>
            <p:nvSpPr>
              <p:cNvPr id="55" name="Ovale 54">
                <a:extLst>
                  <a:ext uri="{FF2B5EF4-FFF2-40B4-BE49-F238E27FC236}">
                    <a16:creationId xmlns:a16="http://schemas.microsoft.com/office/drawing/2014/main" id="{5501A6E3-EE4C-27ED-B7CE-FCD5A8E6F953}"/>
                  </a:ext>
                </a:extLst>
              </p:cNvPr>
              <p:cNvSpPr>
                <a:spLocks noRot="1" noChangeAspect="1" noMove="1" noResize="1" noEditPoints="1" noAdjustHandles="1" noChangeArrowheads="1" noChangeShapeType="1" noTextEdit="1"/>
              </p:cNvSpPr>
              <p:nvPr/>
            </p:nvSpPr>
            <p:spPr>
              <a:xfrm>
                <a:off x="325446" y="3261037"/>
                <a:ext cx="1180071" cy="1075692"/>
              </a:xfrm>
              <a:prstGeom prst="ellipse">
                <a:avLst/>
              </a:prstGeom>
              <a:blipFill>
                <a:blip r:embed="rId4"/>
                <a:stretch>
                  <a:fillRect b="-12500"/>
                </a:stretch>
              </a:blipFill>
            </p:spPr>
            <p:txBody>
              <a:bodyPr/>
              <a:lstStyle/>
              <a:p>
                <a:r>
                  <a:rPr lang="it-CH">
                    <a:noFill/>
                  </a:rPr>
                  <a:t> </a:t>
                </a:r>
              </a:p>
            </p:txBody>
          </p:sp>
        </mc:Fallback>
      </mc:AlternateContent>
      <p:cxnSp>
        <p:nvCxnSpPr>
          <p:cNvPr id="61" name="Connettore 1 60">
            <a:extLst>
              <a:ext uri="{FF2B5EF4-FFF2-40B4-BE49-F238E27FC236}">
                <a16:creationId xmlns:a16="http://schemas.microsoft.com/office/drawing/2014/main" id="{0FC2F588-BA4C-3F65-B317-81FF7213C28E}"/>
              </a:ext>
            </a:extLst>
          </p:cNvPr>
          <p:cNvCxnSpPr>
            <a:cxnSpLocks/>
            <a:stCxn id="55" idx="6"/>
          </p:cNvCxnSpPr>
          <p:nvPr/>
        </p:nvCxnSpPr>
        <p:spPr>
          <a:xfrm flipV="1">
            <a:off x="1505517" y="3796989"/>
            <a:ext cx="378310" cy="1894"/>
          </a:xfrm>
          <a:prstGeom prst="line">
            <a:avLst/>
          </a:prstGeom>
          <a:ln w="28575">
            <a:solidFill>
              <a:srgbClr val="350D00"/>
            </a:solidFill>
          </a:ln>
        </p:spPr>
        <p:style>
          <a:lnRef idx="1">
            <a:schemeClr val="accent1"/>
          </a:lnRef>
          <a:fillRef idx="0">
            <a:schemeClr val="accent1"/>
          </a:fillRef>
          <a:effectRef idx="0">
            <a:schemeClr val="accent1"/>
          </a:effectRef>
          <a:fontRef idx="minor">
            <a:schemeClr val="tx1"/>
          </a:fontRef>
        </p:style>
      </p:cxnSp>
      <p:sp>
        <p:nvSpPr>
          <p:cNvPr id="63" name="Rettangolo 62">
            <a:extLst>
              <a:ext uri="{FF2B5EF4-FFF2-40B4-BE49-F238E27FC236}">
                <a16:creationId xmlns:a16="http://schemas.microsoft.com/office/drawing/2014/main" id="{CE77B659-DF2B-4E37-5E1C-473806562E17}"/>
              </a:ext>
            </a:extLst>
          </p:cNvPr>
          <p:cNvSpPr/>
          <p:nvPr/>
        </p:nvSpPr>
        <p:spPr>
          <a:xfrm>
            <a:off x="1735053" y="3460437"/>
            <a:ext cx="1337418" cy="3525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CH" dirty="0">
                <a:latin typeface="Times New Roman" panose="02020603050405020304" pitchFamily="18" charset="0"/>
              </a:rPr>
              <a:t>Embedding</a:t>
            </a:r>
            <a:r>
              <a:rPr lang="it-CH" baseline="-25000" dirty="0">
                <a:latin typeface="Times New Roman" panose="02020603050405020304" pitchFamily="18" charset="0"/>
              </a:rPr>
              <a:t>id</a:t>
            </a:r>
            <a:endParaRPr lang="it-CH" dirty="0">
              <a:latin typeface="Times New Roman" panose="02020603050405020304" pitchFamily="18" charset="0"/>
            </a:endParaRPr>
          </a:p>
        </p:txBody>
      </p:sp>
      <p:sp>
        <p:nvSpPr>
          <p:cNvPr id="64" name="Rettangolo 63">
            <a:extLst>
              <a:ext uri="{FF2B5EF4-FFF2-40B4-BE49-F238E27FC236}">
                <a16:creationId xmlns:a16="http://schemas.microsoft.com/office/drawing/2014/main" id="{C433760D-AD0C-D3E7-15BF-5B4123321572}"/>
              </a:ext>
            </a:extLst>
          </p:cNvPr>
          <p:cNvSpPr/>
          <p:nvPr/>
        </p:nvSpPr>
        <p:spPr>
          <a:xfrm>
            <a:off x="1887453" y="3612837"/>
            <a:ext cx="1337418" cy="3525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CH" dirty="0">
                <a:latin typeface="Times New Roman" panose="02020603050405020304" pitchFamily="18" charset="0"/>
              </a:rPr>
              <a:t>Embedding</a:t>
            </a:r>
            <a:r>
              <a:rPr lang="it-CH" baseline="-25000" dirty="0">
                <a:latin typeface="Times New Roman" panose="02020603050405020304" pitchFamily="18" charset="0"/>
              </a:rPr>
              <a:t>id</a:t>
            </a:r>
            <a:endParaRPr lang="it-CH" dirty="0">
              <a:latin typeface="Times New Roman" panose="02020603050405020304" pitchFamily="18" charset="0"/>
            </a:endParaRPr>
          </a:p>
        </p:txBody>
      </p:sp>
      <p:sp>
        <p:nvSpPr>
          <p:cNvPr id="65" name="Rettangolo 64">
            <a:extLst>
              <a:ext uri="{FF2B5EF4-FFF2-40B4-BE49-F238E27FC236}">
                <a16:creationId xmlns:a16="http://schemas.microsoft.com/office/drawing/2014/main" id="{C0C2D5AC-A106-B3D0-1C27-0B26F0B3C581}"/>
              </a:ext>
            </a:extLst>
          </p:cNvPr>
          <p:cNvSpPr/>
          <p:nvPr/>
        </p:nvSpPr>
        <p:spPr>
          <a:xfrm>
            <a:off x="2039853" y="3765237"/>
            <a:ext cx="1337418" cy="3525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CH" dirty="0">
                <a:latin typeface="Times New Roman" panose="02020603050405020304" pitchFamily="18" charset="0"/>
              </a:rPr>
              <a:t>Embedding</a:t>
            </a:r>
            <a:r>
              <a:rPr lang="it-CH" baseline="-25000" dirty="0">
                <a:latin typeface="Times New Roman" panose="02020603050405020304" pitchFamily="18" charset="0"/>
              </a:rPr>
              <a:t>id</a:t>
            </a:r>
            <a:endParaRPr lang="it-CH" dirty="0">
              <a:latin typeface="Times New Roman" panose="02020603050405020304" pitchFamily="18" charset="0"/>
            </a:endParaRPr>
          </a:p>
        </p:txBody>
      </p:sp>
      <mc:AlternateContent xmlns:mc="http://schemas.openxmlformats.org/markup-compatibility/2006">
        <mc:Choice xmlns:a14="http://schemas.microsoft.com/office/drawing/2010/main" Requires="a14">
          <p:sp>
            <p:nvSpPr>
              <p:cNvPr id="70" name="CasellaDiTesto 69">
                <a:extLst>
                  <a:ext uri="{FF2B5EF4-FFF2-40B4-BE49-F238E27FC236}">
                    <a16:creationId xmlns:a16="http://schemas.microsoft.com/office/drawing/2014/main" id="{A40F2C9F-823C-4290-5E0E-41B9175648DE}"/>
                  </a:ext>
                </a:extLst>
              </p:cNvPr>
              <p:cNvSpPr txBox="1"/>
              <p:nvPr/>
            </p:nvSpPr>
            <p:spPr>
              <a:xfrm>
                <a:off x="967046" y="2902377"/>
                <a:ext cx="1231427" cy="367858"/>
              </a:xfrm>
              <a:prstGeom prst="rect">
                <a:avLst/>
              </a:prstGeom>
              <a:noFill/>
            </p:spPr>
            <p:txBody>
              <a:bodyPr wrap="none" rtlCol="0">
                <a:spAutoFit/>
              </a:bodyPr>
              <a:lstStyle/>
              <a:p>
                <a:r>
                  <a:rPr lang="it-CH" sz="1200" dirty="0">
                    <a:latin typeface="Times New Roman" panose="02020603050405020304" pitchFamily="18" charset="0"/>
                    <a:cs typeface="Times New Roman" panose="02020603050405020304" pitchFamily="18" charset="0"/>
                  </a:rPr>
                  <a:t>w</a:t>
                </a:r>
                <a:r>
                  <a:rPr lang="it-CH" sz="1200" baseline="-25000" dirty="0">
                    <a:latin typeface="Times New Roman" panose="02020603050405020304" pitchFamily="18" charset="0"/>
                    <a:cs typeface="Times New Roman" panose="02020603050405020304" pitchFamily="18" charset="0"/>
                  </a:rPr>
                  <a:t>n</a:t>
                </a:r>
                <a:r>
                  <a:rPr lang="it-CH" sz="1200" dirty="0">
                    <a:latin typeface="Times New Roman" panose="02020603050405020304" pitchFamily="18" charset="0"/>
                    <a:cs typeface="Times New Roman" panose="02020603050405020304" pitchFamily="18" charset="0"/>
                  </a:rPr>
                  <a:t>= Softmax(</a:t>
                </a:r>
                <a14:m>
                  <m:oMath xmlns:m="http://schemas.openxmlformats.org/officeDocument/2006/math">
                    <m:f>
                      <m:fPr>
                        <m:ctrlPr>
                          <a:rPr lang="it-CH" sz="1200" smtClean="0">
                            <a:latin typeface="Cambria Math" panose="02040503050406030204" pitchFamily="18" charset="0"/>
                          </a:rPr>
                        </m:ctrlPr>
                      </m:fPr>
                      <m:num>
                        <m:r>
                          <m:rPr>
                            <m:nor/>
                          </m:rPr>
                          <a:rPr lang="it-CH" sz="1200" dirty="0">
                            <a:latin typeface="Times New Roman" panose="02020603050405020304" pitchFamily="18" charset="0"/>
                            <a:cs typeface="Times New Roman" panose="02020603050405020304" pitchFamily="18" charset="0"/>
                          </a:rPr>
                          <m:t>s</m:t>
                        </m:r>
                        <m:r>
                          <m:rPr>
                            <m:nor/>
                          </m:rPr>
                          <a:rPr lang="it-CH" sz="1200" baseline="-25000" dirty="0">
                            <a:latin typeface="Times New Roman" panose="02020603050405020304" pitchFamily="18" charset="0"/>
                            <a:cs typeface="Times New Roman" panose="02020603050405020304" pitchFamily="18" charset="0"/>
                          </a:rPr>
                          <m:t>n</m:t>
                        </m:r>
                      </m:num>
                      <m:den>
                        <m:r>
                          <m:rPr>
                            <m:nor/>
                          </m:rPr>
                          <a:rPr lang="it-CH" sz="1200" dirty="0">
                            <a:latin typeface="Times New Roman" panose="02020603050405020304" pitchFamily="18" charset="0"/>
                            <a:cs typeface="Times New Roman" panose="02020603050405020304" pitchFamily="18" charset="0"/>
                          </a:rPr>
                          <m:t>t</m:t>
                        </m:r>
                      </m:den>
                    </m:f>
                  </m:oMath>
                </a14:m>
                <a:r>
                  <a:rPr lang="it-CH" sz="1200" dirty="0">
                    <a:latin typeface="Times New Roman" panose="02020603050405020304" pitchFamily="18" charset="0"/>
                    <a:cs typeface="Times New Roman" panose="02020603050405020304" pitchFamily="18" charset="0"/>
                  </a:rPr>
                  <a:t>)</a:t>
                </a:r>
              </a:p>
            </p:txBody>
          </p:sp>
        </mc:Choice>
        <mc:Fallback>
          <p:sp>
            <p:nvSpPr>
              <p:cNvPr id="70" name="CasellaDiTesto 69">
                <a:extLst>
                  <a:ext uri="{FF2B5EF4-FFF2-40B4-BE49-F238E27FC236}">
                    <a16:creationId xmlns:a16="http://schemas.microsoft.com/office/drawing/2014/main" id="{A40F2C9F-823C-4290-5E0E-41B9175648DE}"/>
                  </a:ext>
                </a:extLst>
              </p:cNvPr>
              <p:cNvSpPr txBox="1">
                <a:spLocks noRot="1" noChangeAspect="1" noMove="1" noResize="1" noEditPoints="1" noAdjustHandles="1" noChangeArrowheads="1" noChangeShapeType="1" noTextEdit="1"/>
              </p:cNvSpPr>
              <p:nvPr/>
            </p:nvSpPr>
            <p:spPr>
              <a:xfrm>
                <a:off x="967046" y="2902377"/>
                <a:ext cx="1231427" cy="367858"/>
              </a:xfrm>
              <a:prstGeom prst="rect">
                <a:avLst/>
              </a:prstGeom>
              <a:blipFill>
                <a:blip r:embed="rId5"/>
                <a:stretch>
                  <a:fillRect/>
                </a:stretch>
              </a:blipFill>
            </p:spPr>
            <p:txBody>
              <a:bodyPr/>
              <a:lstStyle/>
              <a:p>
                <a:r>
                  <a:rPr lang="it-CH">
                    <a:noFill/>
                  </a:rPr>
                  <a:t> </a:t>
                </a:r>
              </a:p>
            </p:txBody>
          </p:sp>
        </mc:Fallback>
      </mc:AlternateContent>
      <p:sp>
        <p:nvSpPr>
          <p:cNvPr id="81" name="Ovale 80">
            <a:extLst>
              <a:ext uri="{FF2B5EF4-FFF2-40B4-BE49-F238E27FC236}">
                <a16:creationId xmlns:a16="http://schemas.microsoft.com/office/drawing/2014/main" id="{9D8E73AE-8B38-8617-C48C-37352367906D}"/>
              </a:ext>
            </a:extLst>
          </p:cNvPr>
          <p:cNvSpPr/>
          <p:nvPr/>
        </p:nvSpPr>
        <p:spPr>
          <a:xfrm>
            <a:off x="3684783" y="3334694"/>
            <a:ext cx="887217" cy="88208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CH" dirty="0">
                <a:latin typeface="Times New Roman" panose="02020603050405020304" pitchFamily="18" charset="0"/>
              </a:rPr>
              <a:t>g(x)</a:t>
            </a:r>
          </a:p>
        </p:txBody>
      </p:sp>
      <p:sp>
        <p:nvSpPr>
          <p:cNvPr id="88" name="CasellaDiTesto 87">
            <a:extLst>
              <a:ext uri="{FF2B5EF4-FFF2-40B4-BE49-F238E27FC236}">
                <a16:creationId xmlns:a16="http://schemas.microsoft.com/office/drawing/2014/main" id="{EB298B01-940B-D144-8471-EF240A2F19EE}"/>
              </a:ext>
            </a:extLst>
          </p:cNvPr>
          <p:cNvSpPr txBox="1"/>
          <p:nvPr/>
        </p:nvSpPr>
        <p:spPr>
          <a:xfrm>
            <a:off x="2330146" y="4186853"/>
            <a:ext cx="665567" cy="246221"/>
          </a:xfrm>
          <a:prstGeom prst="rect">
            <a:avLst/>
          </a:prstGeom>
          <a:noFill/>
        </p:spPr>
        <p:txBody>
          <a:bodyPr wrap="none" rtlCol="0">
            <a:spAutoFit/>
          </a:bodyPr>
          <a:lstStyle/>
          <a:p>
            <a:r>
              <a:rPr lang="it-CH" sz="1000" dirty="0">
                <a:latin typeface="Times New Roman" panose="02020603050405020304" pitchFamily="18" charset="0"/>
                <a:cs typeface="Times New Roman" panose="02020603050405020304" pitchFamily="18" charset="0"/>
              </a:rPr>
              <a:t>Size: 384</a:t>
            </a:r>
          </a:p>
        </p:txBody>
      </p:sp>
      <p:sp>
        <p:nvSpPr>
          <p:cNvPr id="89" name="Rettangolo con angoli arrotondati 88">
            <a:extLst>
              <a:ext uri="{FF2B5EF4-FFF2-40B4-BE49-F238E27FC236}">
                <a16:creationId xmlns:a16="http://schemas.microsoft.com/office/drawing/2014/main" id="{F4440AEE-CF60-14C3-4D83-80E96BCB8253}"/>
              </a:ext>
            </a:extLst>
          </p:cNvPr>
          <p:cNvSpPr/>
          <p:nvPr/>
        </p:nvSpPr>
        <p:spPr>
          <a:xfrm>
            <a:off x="5193588" y="2759098"/>
            <a:ext cx="478463" cy="19077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CH" dirty="0">
              <a:latin typeface="Times New Roman" panose="02020603050405020304" pitchFamily="18" charset="0"/>
            </a:endParaRPr>
          </a:p>
        </p:txBody>
      </p:sp>
      <p:sp>
        <p:nvSpPr>
          <p:cNvPr id="90" name="CasellaDiTesto 89">
            <a:extLst>
              <a:ext uri="{FF2B5EF4-FFF2-40B4-BE49-F238E27FC236}">
                <a16:creationId xmlns:a16="http://schemas.microsoft.com/office/drawing/2014/main" id="{DE0EAD05-4D53-D7A7-A092-42B468A6A6C3}"/>
              </a:ext>
            </a:extLst>
          </p:cNvPr>
          <p:cNvSpPr txBox="1"/>
          <p:nvPr/>
        </p:nvSpPr>
        <p:spPr>
          <a:xfrm>
            <a:off x="4833452" y="4655273"/>
            <a:ext cx="1176924" cy="523220"/>
          </a:xfrm>
          <a:prstGeom prst="rect">
            <a:avLst/>
          </a:prstGeom>
          <a:noFill/>
        </p:spPr>
        <p:txBody>
          <a:bodyPr wrap="none" rtlCol="0">
            <a:spAutoFit/>
          </a:bodyPr>
          <a:lstStyle/>
          <a:p>
            <a:pPr algn="ctr"/>
            <a:r>
              <a:rPr lang="it-CH" dirty="0">
                <a:latin typeface="Times New Roman" panose="02020603050405020304" pitchFamily="18" charset="0"/>
                <a:cs typeface="Times New Roman" panose="02020603050405020304" pitchFamily="18" charset="0"/>
              </a:rPr>
              <a:t>Concepts:</a:t>
            </a:r>
            <a:br>
              <a:rPr lang="it-CH" dirty="0">
                <a:latin typeface="Times New Roman" panose="02020603050405020304" pitchFamily="18" charset="0"/>
                <a:cs typeface="Times New Roman" panose="02020603050405020304" pitchFamily="18" charset="0"/>
              </a:rPr>
            </a:br>
            <a:r>
              <a:rPr lang="it-CH" dirty="0">
                <a:latin typeface="Times New Roman" panose="02020603050405020304" pitchFamily="18" charset="0"/>
                <a:cs typeface="Times New Roman" panose="02020603050405020304" pitchFamily="18" charset="0"/>
              </a:rPr>
              <a:t>21 Symptoms</a:t>
            </a:r>
          </a:p>
        </p:txBody>
      </p:sp>
      <mc:AlternateContent xmlns:mc="http://schemas.openxmlformats.org/markup-compatibility/2006">
        <mc:Choice xmlns:a14="http://schemas.microsoft.com/office/drawing/2010/main" Requires="a14">
          <p:sp>
            <p:nvSpPr>
              <p:cNvPr id="95" name="Ovale 94">
                <a:extLst>
                  <a:ext uri="{FF2B5EF4-FFF2-40B4-BE49-F238E27FC236}">
                    <a16:creationId xmlns:a16="http://schemas.microsoft.com/office/drawing/2014/main" id="{F28A3536-F706-D896-2981-50C32CCFCAB7}"/>
                  </a:ext>
                </a:extLst>
              </p:cNvPr>
              <p:cNvSpPr/>
              <p:nvPr/>
            </p:nvSpPr>
            <p:spPr>
              <a:xfrm>
                <a:off x="5193588" y="2780932"/>
                <a:ext cx="471793" cy="44295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it-CH" sz="800" i="1" smtClean="0">
                              <a:latin typeface="Cambria Math" panose="02040503050406030204" pitchFamily="18" charset="0"/>
                            </a:rPr>
                          </m:ctrlPr>
                        </m:accPr>
                        <m:e>
                          <m:r>
                            <m:rPr>
                              <m:nor/>
                            </m:rPr>
                            <a:rPr lang="it-CH" sz="800" dirty="0">
                              <a:latin typeface="Times New Roman" panose="02020603050405020304" pitchFamily="18" charset="0"/>
                            </a:rPr>
                            <m:t>C</m:t>
                          </m:r>
                          <m:r>
                            <m:rPr>
                              <m:nor/>
                            </m:rPr>
                            <a:rPr lang="en-US" sz="800" baseline="-25000" dirty="0" smtClean="0">
                              <a:latin typeface="Times New Roman" panose="02020603050405020304" pitchFamily="18" charset="0"/>
                            </a:rPr>
                            <m:t>1</m:t>
                          </m:r>
                        </m:e>
                      </m:acc>
                    </m:oMath>
                  </m:oMathPara>
                </a14:m>
                <a:endParaRPr lang="it-CH" sz="800" dirty="0">
                  <a:latin typeface="Times New Roman" panose="02020603050405020304" pitchFamily="18" charset="0"/>
                </a:endParaRPr>
              </a:p>
            </p:txBody>
          </p:sp>
        </mc:Choice>
        <mc:Fallback>
          <p:sp>
            <p:nvSpPr>
              <p:cNvPr id="95" name="Ovale 94">
                <a:extLst>
                  <a:ext uri="{FF2B5EF4-FFF2-40B4-BE49-F238E27FC236}">
                    <a16:creationId xmlns:a16="http://schemas.microsoft.com/office/drawing/2014/main" id="{F28A3536-F706-D896-2981-50C32CCFCAB7}"/>
                  </a:ext>
                </a:extLst>
              </p:cNvPr>
              <p:cNvSpPr>
                <a:spLocks noRot="1" noChangeAspect="1" noMove="1" noResize="1" noEditPoints="1" noAdjustHandles="1" noChangeArrowheads="1" noChangeShapeType="1" noTextEdit="1"/>
              </p:cNvSpPr>
              <p:nvPr/>
            </p:nvSpPr>
            <p:spPr>
              <a:xfrm>
                <a:off x="5193588" y="2780932"/>
                <a:ext cx="471793" cy="442950"/>
              </a:xfrm>
              <a:prstGeom prst="ellipse">
                <a:avLst/>
              </a:prstGeom>
              <a:blipFill>
                <a:blip r:embed="rId6"/>
                <a:stretch>
                  <a:fillRect/>
                </a:stretch>
              </a:blipFill>
            </p:spPr>
            <p:txBody>
              <a:bodyPr/>
              <a:lstStyle/>
              <a:p>
                <a:r>
                  <a:rPr lang="it-CH">
                    <a:noFill/>
                  </a:rPr>
                  <a:t> </a:t>
                </a:r>
              </a:p>
            </p:txBody>
          </p:sp>
        </mc:Fallback>
      </mc:AlternateContent>
      <mc:AlternateContent xmlns:mc="http://schemas.openxmlformats.org/markup-compatibility/2006">
        <mc:Choice xmlns:a14="http://schemas.microsoft.com/office/drawing/2010/main" Requires="a14">
          <p:sp>
            <p:nvSpPr>
              <p:cNvPr id="98" name="Ovale 97">
                <a:extLst>
                  <a:ext uri="{FF2B5EF4-FFF2-40B4-BE49-F238E27FC236}">
                    <a16:creationId xmlns:a16="http://schemas.microsoft.com/office/drawing/2014/main" id="{67CE7C03-7B41-D07C-4D8E-E608B7EC4AC1}"/>
                  </a:ext>
                </a:extLst>
              </p:cNvPr>
              <p:cNvSpPr/>
              <p:nvPr/>
            </p:nvSpPr>
            <p:spPr>
              <a:xfrm>
                <a:off x="5194138" y="3223882"/>
                <a:ext cx="471793" cy="44295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it-CH" sz="800" i="1" smtClean="0">
                              <a:latin typeface="Cambria Math" panose="02040503050406030204" pitchFamily="18" charset="0"/>
                            </a:rPr>
                          </m:ctrlPr>
                        </m:accPr>
                        <m:e>
                          <m:r>
                            <m:rPr>
                              <m:nor/>
                            </m:rPr>
                            <a:rPr lang="it-CH" sz="800" dirty="0">
                              <a:latin typeface="Times New Roman" panose="02020603050405020304" pitchFamily="18" charset="0"/>
                            </a:rPr>
                            <m:t>C</m:t>
                          </m:r>
                          <m:r>
                            <m:rPr>
                              <m:nor/>
                            </m:rPr>
                            <a:rPr lang="it-CH" sz="800" baseline="-25000" dirty="0">
                              <a:latin typeface="Times New Roman" panose="02020603050405020304" pitchFamily="18" charset="0"/>
                            </a:rPr>
                            <m:t>2</m:t>
                          </m:r>
                        </m:e>
                      </m:acc>
                    </m:oMath>
                  </m:oMathPara>
                </a14:m>
                <a:endParaRPr lang="it-CH" sz="800" dirty="0">
                  <a:latin typeface="Times New Roman" panose="02020603050405020304" pitchFamily="18" charset="0"/>
                </a:endParaRPr>
              </a:p>
            </p:txBody>
          </p:sp>
        </mc:Choice>
        <mc:Fallback>
          <p:sp>
            <p:nvSpPr>
              <p:cNvPr id="98" name="Ovale 97">
                <a:extLst>
                  <a:ext uri="{FF2B5EF4-FFF2-40B4-BE49-F238E27FC236}">
                    <a16:creationId xmlns:a16="http://schemas.microsoft.com/office/drawing/2014/main" id="{67CE7C03-7B41-D07C-4D8E-E608B7EC4AC1}"/>
                  </a:ext>
                </a:extLst>
              </p:cNvPr>
              <p:cNvSpPr>
                <a:spLocks noRot="1" noChangeAspect="1" noMove="1" noResize="1" noEditPoints="1" noAdjustHandles="1" noChangeArrowheads="1" noChangeShapeType="1" noTextEdit="1"/>
              </p:cNvSpPr>
              <p:nvPr/>
            </p:nvSpPr>
            <p:spPr>
              <a:xfrm>
                <a:off x="5194138" y="3223882"/>
                <a:ext cx="471793" cy="442950"/>
              </a:xfrm>
              <a:prstGeom prst="ellipse">
                <a:avLst/>
              </a:prstGeom>
              <a:blipFill>
                <a:blip r:embed="rId7"/>
                <a:stretch>
                  <a:fillRect/>
                </a:stretch>
              </a:blipFill>
            </p:spPr>
            <p:txBody>
              <a:bodyPr/>
              <a:lstStyle/>
              <a:p>
                <a:r>
                  <a:rPr lang="it-CH">
                    <a:noFill/>
                  </a:rPr>
                  <a:t> </a:t>
                </a:r>
              </a:p>
            </p:txBody>
          </p:sp>
        </mc:Fallback>
      </mc:AlternateContent>
      <mc:AlternateContent xmlns:mc="http://schemas.openxmlformats.org/markup-compatibility/2006">
        <mc:Choice xmlns:a14="http://schemas.microsoft.com/office/drawing/2010/main" Requires="a14">
          <p:sp>
            <p:nvSpPr>
              <p:cNvPr id="99" name="Ovale 98">
                <a:extLst>
                  <a:ext uri="{FF2B5EF4-FFF2-40B4-BE49-F238E27FC236}">
                    <a16:creationId xmlns:a16="http://schemas.microsoft.com/office/drawing/2014/main" id="{AB0F12D9-89CC-2812-C64F-FEFDBD99E6B8}"/>
                  </a:ext>
                </a:extLst>
              </p:cNvPr>
              <p:cNvSpPr/>
              <p:nvPr/>
            </p:nvSpPr>
            <p:spPr>
              <a:xfrm>
                <a:off x="5193587" y="4212323"/>
                <a:ext cx="471793" cy="44295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it-CH" sz="800" i="1" smtClean="0">
                              <a:latin typeface="Cambria Math" panose="02040503050406030204" pitchFamily="18" charset="0"/>
                            </a:rPr>
                          </m:ctrlPr>
                        </m:accPr>
                        <m:e>
                          <m:r>
                            <m:rPr>
                              <m:nor/>
                            </m:rPr>
                            <a:rPr lang="it-CH" sz="800" dirty="0">
                              <a:latin typeface="Times New Roman" panose="02020603050405020304" pitchFamily="18" charset="0"/>
                            </a:rPr>
                            <m:t>C</m:t>
                          </m:r>
                          <m:r>
                            <m:rPr>
                              <m:nor/>
                            </m:rPr>
                            <a:rPr lang="it-CH" sz="800" baseline="-25000" dirty="0">
                              <a:latin typeface="Times New Roman" panose="02020603050405020304" pitchFamily="18" charset="0"/>
                            </a:rPr>
                            <m:t>2</m:t>
                          </m:r>
                          <m:r>
                            <m:rPr>
                              <m:nor/>
                            </m:rPr>
                            <a:rPr lang="en-US" sz="800" baseline="-25000" dirty="0" smtClean="0">
                              <a:latin typeface="Times New Roman" panose="02020603050405020304" pitchFamily="18" charset="0"/>
                            </a:rPr>
                            <m:t>1</m:t>
                          </m:r>
                        </m:e>
                      </m:acc>
                    </m:oMath>
                  </m:oMathPara>
                </a14:m>
                <a:endParaRPr lang="it-CH" sz="800" dirty="0">
                  <a:latin typeface="Times New Roman" panose="02020603050405020304" pitchFamily="18" charset="0"/>
                </a:endParaRPr>
              </a:p>
            </p:txBody>
          </p:sp>
        </mc:Choice>
        <mc:Fallback>
          <p:sp>
            <p:nvSpPr>
              <p:cNvPr id="99" name="Ovale 98">
                <a:extLst>
                  <a:ext uri="{FF2B5EF4-FFF2-40B4-BE49-F238E27FC236}">
                    <a16:creationId xmlns:a16="http://schemas.microsoft.com/office/drawing/2014/main" id="{AB0F12D9-89CC-2812-C64F-FEFDBD99E6B8}"/>
                  </a:ext>
                </a:extLst>
              </p:cNvPr>
              <p:cNvSpPr>
                <a:spLocks noRot="1" noChangeAspect="1" noMove="1" noResize="1" noEditPoints="1" noAdjustHandles="1" noChangeArrowheads="1" noChangeShapeType="1" noTextEdit="1"/>
              </p:cNvSpPr>
              <p:nvPr/>
            </p:nvSpPr>
            <p:spPr>
              <a:xfrm>
                <a:off x="5193587" y="4212323"/>
                <a:ext cx="471793" cy="442950"/>
              </a:xfrm>
              <a:prstGeom prst="ellipse">
                <a:avLst/>
              </a:prstGeom>
              <a:blipFill>
                <a:blip r:embed="rId8"/>
                <a:stretch>
                  <a:fillRect/>
                </a:stretch>
              </a:blipFill>
            </p:spPr>
            <p:txBody>
              <a:bodyPr/>
              <a:lstStyle/>
              <a:p>
                <a:r>
                  <a:rPr lang="it-CH">
                    <a:noFill/>
                  </a:rPr>
                  <a:t> </a:t>
                </a:r>
              </a:p>
            </p:txBody>
          </p:sp>
        </mc:Fallback>
      </mc:AlternateContent>
      <p:sp>
        <p:nvSpPr>
          <p:cNvPr id="100" name="CasellaDiTesto 99">
            <a:extLst>
              <a:ext uri="{FF2B5EF4-FFF2-40B4-BE49-F238E27FC236}">
                <a16:creationId xmlns:a16="http://schemas.microsoft.com/office/drawing/2014/main" id="{5F5160FD-8D10-2B70-E9F0-C55396C060B2}"/>
              </a:ext>
            </a:extLst>
          </p:cNvPr>
          <p:cNvSpPr txBox="1"/>
          <p:nvPr/>
        </p:nvSpPr>
        <p:spPr>
          <a:xfrm>
            <a:off x="5239814" y="3793297"/>
            <a:ext cx="364202" cy="307777"/>
          </a:xfrm>
          <a:prstGeom prst="rect">
            <a:avLst/>
          </a:prstGeom>
          <a:noFill/>
        </p:spPr>
        <p:txBody>
          <a:bodyPr wrap="none" rtlCol="0">
            <a:spAutoFit/>
          </a:bodyPr>
          <a:lstStyle/>
          <a:p>
            <a:r>
              <a:rPr lang="it-CH" dirty="0">
                <a:latin typeface="Times New Roman" panose="02020603050405020304" pitchFamily="18" charset="0"/>
                <a:cs typeface="Times New Roman" panose="02020603050405020304" pitchFamily="18" charset="0"/>
              </a:rPr>
              <a:t>…</a:t>
            </a:r>
          </a:p>
        </p:txBody>
      </p:sp>
      <p:cxnSp>
        <p:nvCxnSpPr>
          <p:cNvPr id="102" name="Connettore 1 101">
            <a:extLst>
              <a:ext uri="{FF2B5EF4-FFF2-40B4-BE49-F238E27FC236}">
                <a16:creationId xmlns:a16="http://schemas.microsoft.com/office/drawing/2014/main" id="{01756C27-AC23-C3EE-2612-C59313E11B51}"/>
              </a:ext>
            </a:extLst>
          </p:cNvPr>
          <p:cNvCxnSpPr>
            <a:cxnSpLocks/>
            <a:stCxn id="23" idx="3"/>
          </p:cNvCxnSpPr>
          <p:nvPr/>
        </p:nvCxnSpPr>
        <p:spPr>
          <a:xfrm>
            <a:off x="3206050" y="555010"/>
            <a:ext cx="1598129" cy="7654"/>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05" name="Connettore 4 104">
            <a:extLst>
              <a:ext uri="{FF2B5EF4-FFF2-40B4-BE49-F238E27FC236}">
                <a16:creationId xmlns:a16="http://schemas.microsoft.com/office/drawing/2014/main" id="{5B8324AA-CB12-4D9F-5088-8DBBEB975DA4}"/>
              </a:ext>
            </a:extLst>
          </p:cNvPr>
          <p:cNvCxnSpPr>
            <a:cxnSpLocks/>
          </p:cNvCxnSpPr>
          <p:nvPr/>
        </p:nvCxnSpPr>
        <p:spPr>
          <a:xfrm rot="16200000" flipH="1">
            <a:off x="3578843" y="1787785"/>
            <a:ext cx="2450244" cy="1"/>
          </a:xfrm>
          <a:prstGeom prst="bentConnector3">
            <a:avLst/>
          </a:prstGeom>
          <a:ln w="28575"/>
        </p:spPr>
        <p:style>
          <a:lnRef idx="1">
            <a:schemeClr val="accent2"/>
          </a:lnRef>
          <a:fillRef idx="0">
            <a:schemeClr val="accent2"/>
          </a:fillRef>
          <a:effectRef idx="0">
            <a:schemeClr val="accent2"/>
          </a:effectRef>
          <a:fontRef idx="minor">
            <a:schemeClr val="tx1"/>
          </a:fontRef>
        </p:style>
      </p:cxnSp>
      <p:sp>
        <p:nvSpPr>
          <p:cNvPr id="23" name="Rettangolo 22">
            <a:extLst>
              <a:ext uri="{FF2B5EF4-FFF2-40B4-BE49-F238E27FC236}">
                <a16:creationId xmlns:a16="http://schemas.microsoft.com/office/drawing/2014/main" id="{93DFDA52-35D5-D4DA-902B-07F42C198FDA}"/>
              </a:ext>
            </a:extLst>
          </p:cNvPr>
          <p:cNvSpPr/>
          <p:nvPr/>
        </p:nvSpPr>
        <p:spPr>
          <a:xfrm>
            <a:off x="1603812" y="347365"/>
            <a:ext cx="1602238" cy="415290"/>
          </a:xfrm>
          <a:prstGeom prst="rect">
            <a:avLst/>
          </a:prstGeom>
          <a:solidFill>
            <a:schemeClr val="accent2">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CH" dirty="0">
                <a:latin typeface="Times New Roman" panose="02020603050405020304" pitchFamily="18" charset="0"/>
              </a:rPr>
              <a:t>BDI-II </a:t>
            </a:r>
            <a:br>
              <a:rPr lang="it-CH" dirty="0">
                <a:latin typeface="Times New Roman" panose="02020603050405020304" pitchFamily="18" charset="0"/>
              </a:rPr>
            </a:br>
            <a:r>
              <a:rPr lang="it-CH" dirty="0">
                <a:latin typeface="Times New Roman" panose="02020603050405020304" pitchFamily="18" charset="0"/>
              </a:rPr>
              <a:t>21 Symptoms (c)</a:t>
            </a:r>
          </a:p>
        </p:txBody>
      </p:sp>
      <p:cxnSp>
        <p:nvCxnSpPr>
          <p:cNvPr id="113" name="Connettore 1 112">
            <a:extLst>
              <a:ext uri="{FF2B5EF4-FFF2-40B4-BE49-F238E27FC236}">
                <a16:creationId xmlns:a16="http://schemas.microsoft.com/office/drawing/2014/main" id="{F5CBAF62-A4CE-99B3-F7E6-B57D0C7B08D0}"/>
              </a:ext>
            </a:extLst>
          </p:cNvPr>
          <p:cNvCxnSpPr>
            <a:cxnSpLocks/>
            <a:stCxn id="95" idx="2"/>
          </p:cNvCxnSpPr>
          <p:nvPr/>
        </p:nvCxnSpPr>
        <p:spPr>
          <a:xfrm flipH="1">
            <a:off x="4797828" y="3002407"/>
            <a:ext cx="395760"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27" name="Connettore 4 126">
            <a:extLst>
              <a:ext uri="{FF2B5EF4-FFF2-40B4-BE49-F238E27FC236}">
                <a16:creationId xmlns:a16="http://schemas.microsoft.com/office/drawing/2014/main" id="{C7B5B5BD-E1AB-8922-D4E7-76D53CB88E8F}"/>
              </a:ext>
            </a:extLst>
          </p:cNvPr>
          <p:cNvCxnSpPr>
            <a:stCxn id="89" idx="0"/>
          </p:cNvCxnSpPr>
          <p:nvPr/>
        </p:nvCxnSpPr>
        <p:spPr>
          <a:xfrm rot="5400000" flipH="1" flipV="1">
            <a:off x="5223230" y="1636530"/>
            <a:ext cx="1332159" cy="912978"/>
          </a:xfrm>
          <a:prstGeom prst="bentConnector3">
            <a:avLst/>
          </a:prstGeom>
          <a:ln w="28575">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0" name="Google Shape;1200;p46">
            <a:extLst>
              <a:ext uri="{FF2B5EF4-FFF2-40B4-BE49-F238E27FC236}">
                <a16:creationId xmlns:a16="http://schemas.microsoft.com/office/drawing/2014/main" id="{F80624E7-701F-95EF-626E-82419C78CDBF}"/>
              </a:ext>
            </a:extLst>
          </p:cNvPr>
          <p:cNvGrpSpPr/>
          <p:nvPr/>
        </p:nvGrpSpPr>
        <p:grpSpPr>
          <a:xfrm>
            <a:off x="6061673" y="195953"/>
            <a:ext cx="772480" cy="856622"/>
            <a:chOff x="359772" y="176387"/>
            <a:chExt cx="3768374" cy="4967106"/>
          </a:xfrm>
        </p:grpSpPr>
        <p:grpSp>
          <p:nvGrpSpPr>
            <p:cNvPr id="131" name="Google Shape;1201;p46">
              <a:extLst>
                <a:ext uri="{FF2B5EF4-FFF2-40B4-BE49-F238E27FC236}">
                  <a16:creationId xmlns:a16="http://schemas.microsoft.com/office/drawing/2014/main" id="{9647AB6C-6DAD-24E7-7F5B-C7109D42A1B1}"/>
                </a:ext>
              </a:extLst>
            </p:cNvPr>
            <p:cNvGrpSpPr/>
            <p:nvPr/>
          </p:nvGrpSpPr>
          <p:grpSpPr>
            <a:xfrm>
              <a:off x="359772" y="176387"/>
              <a:ext cx="3167671" cy="4967106"/>
              <a:chOff x="6499489" y="1217752"/>
              <a:chExt cx="1972889" cy="3093421"/>
            </a:xfrm>
          </p:grpSpPr>
          <p:sp>
            <p:nvSpPr>
              <p:cNvPr id="135" name="Google Shape;1202;p46">
                <a:extLst>
                  <a:ext uri="{FF2B5EF4-FFF2-40B4-BE49-F238E27FC236}">
                    <a16:creationId xmlns:a16="http://schemas.microsoft.com/office/drawing/2014/main" id="{B6AC7452-B400-D7A9-EBA4-A32400935A5E}"/>
                  </a:ext>
                </a:extLst>
              </p:cNvPr>
              <p:cNvSpPr/>
              <p:nvPr/>
            </p:nvSpPr>
            <p:spPr>
              <a:xfrm>
                <a:off x="7160471" y="1217752"/>
                <a:ext cx="824010" cy="1108517"/>
              </a:xfrm>
              <a:custGeom>
                <a:avLst/>
                <a:gdLst/>
                <a:ahLst/>
                <a:cxnLst/>
                <a:rect l="l" t="t" r="r" b="b"/>
                <a:pathLst>
                  <a:path w="1098680" h="1478023" extrusionOk="0">
                    <a:moveTo>
                      <a:pt x="668785" y="31597"/>
                    </a:moveTo>
                    <a:cubicBezTo>
                      <a:pt x="824323" y="-501"/>
                      <a:pt x="883582" y="167376"/>
                      <a:pt x="883582" y="167376"/>
                    </a:cubicBezTo>
                    <a:cubicBezTo>
                      <a:pt x="883582" y="167376"/>
                      <a:pt x="967520" y="189602"/>
                      <a:pt x="982328" y="243910"/>
                    </a:cubicBezTo>
                    <a:cubicBezTo>
                      <a:pt x="997135" y="298219"/>
                      <a:pt x="979860" y="340188"/>
                      <a:pt x="979860" y="340188"/>
                    </a:cubicBezTo>
                    <a:cubicBezTo>
                      <a:pt x="979860" y="340188"/>
                      <a:pt x="1066266" y="387093"/>
                      <a:pt x="1071201" y="453756"/>
                    </a:cubicBezTo>
                    <a:cubicBezTo>
                      <a:pt x="1076152" y="520419"/>
                      <a:pt x="1071201" y="527823"/>
                      <a:pt x="1073669" y="562373"/>
                    </a:cubicBezTo>
                    <a:cubicBezTo>
                      <a:pt x="1076152" y="596939"/>
                      <a:pt x="1100832" y="604357"/>
                      <a:pt x="1100832" y="673473"/>
                    </a:cubicBezTo>
                    <a:cubicBezTo>
                      <a:pt x="1100832" y="742604"/>
                      <a:pt x="1034168" y="843832"/>
                      <a:pt x="1034168" y="843832"/>
                    </a:cubicBezTo>
                    <a:lnTo>
                      <a:pt x="945294" y="947514"/>
                    </a:lnTo>
                    <a:lnTo>
                      <a:pt x="871243" y="1033920"/>
                    </a:lnTo>
                    <a:cubicBezTo>
                      <a:pt x="871243" y="1033920"/>
                      <a:pt x="1011943" y="1063535"/>
                      <a:pt x="1016878" y="1135134"/>
                    </a:cubicBezTo>
                    <a:cubicBezTo>
                      <a:pt x="1021829" y="1206732"/>
                      <a:pt x="992199" y="1194378"/>
                      <a:pt x="992199" y="1194378"/>
                    </a:cubicBezTo>
                    <a:cubicBezTo>
                      <a:pt x="992199" y="1194378"/>
                      <a:pt x="1034168" y="1248702"/>
                      <a:pt x="1026765" y="1327689"/>
                    </a:cubicBezTo>
                    <a:cubicBezTo>
                      <a:pt x="1019361" y="1406692"/>
                      <a:pt x="903325" y="1478290"/>
                      <a:pt x="903325" y="1478290"/>
                    </a:cubicBezTo>
                    <a:lnTo>
                      <a:pt x="135541" y="1451144"/>
                    </a:lnTo>
                    <a:cubicBezTo>
                      <a:pt x="135541" y="1451144"/>
                      <a:pt x="4683" y="1364737"/>
                      <a:pt x="12087" y="1293139"/>
                    </a:cubicBezTo>
                    <a:cubicBezTo>
                      <a:pt x="19506" y="1221540"/>
                      <a:pt x="59007" y="1221540"/>
                      <a:pt x="59007" y="1221540"/>
                    </a:cubicBezTo>
                    <a:cubicBezTo>
                      <a:pt x="59007" y="1221540"/>
                      <a:pt x="34328" y="1179571"/>
                      <a:pt x="61475" y="1105504"/>
                    </a:cubicBezTo>
                    <a:cubicBezTo>
                      <a:pt x="88637" y="1031452"/>
                      <a:pt x="207140" y="1061067"/>
                      <a:pt x="207140" y="1061067"/>
                    </a:cubicBezTo>
                    <a:lnTo>
                      <a:pt x="204673" y="1024034"/>
                    </a:lnTo>
                    <a:lnTo>
                      <a:pt x="59007" y="841350"/>
                    </a:lnTo>
                    <a:cubicBezTo>
                      <a:pt x="9619" y="764830"/>
                      <a:pt x="68878" y="700635"/>
                      <a:pt x="68878" y="700635"/>
                    </a:cubicBezTo>
                    <a:cubicBezTo>
                      <a:pt x="68878" y="700635"/>
                      <a:pt x="-252" y="668537"/>
                      <a:pt x="2215" y="582131"/>
                    </a:cubicBezTo>
                    <a:cubicBezTo>
                      <a:pt x="4683" y="495725"/>
                      <a:pt x="54071" y="498193"/>
                      <a:pt x="54071" y="498193"/>
                    </a:cubicBezTo>
                    <a:cubicBezTo>
                      <a:pt x="32023" y="447140"/>
                      <a:pt x="22286" y="374783"/>
                      <a:pt x="66426" y="340931"/>
                    </a:cubicBezTo>
                    <a:cubicBezTo>
                      <a:pt x="83879" y="327566"/>
                      <a:pt x="105198" y="318378"/>
                      <a:pt x="118251" y="300687"/>
                    </a:cubicBezTo>
                    <a:cubicBezTo>
                      <a:pt x="126799" y="289106"/>
                      <a:pt x="130947" y="274952"/>
                      <a:pt x="135794" y="261409"/>
                    </a:cubicBezTo>
                    <a:cubicBezTo>
                      <a:pt x="153962" y="210668"/>
                      <a:pt x="184855" y="163912"/>
                      <a:pt x="227255" y="130640"/>
                    </a:cubicBezTo>
                    <a:cubicBezTo>
                      <a:pt x="269671" y="97383"/>
                      <a:pt x="323904" y="78308"/>
                      <a:pt x="377663" y="82010"/>
                    </a:cubicBezTo>
                    <a:cubicBezTo>
                      <a:pt x="380637" y="64334"/>
                      <a:pt x="393734" y="48367"/>
                      <a:pt x="406267" y="35536"/>
                    </a:cubicBezTo>
                    <a:cubicBezTo>
                      <a:pt x="471592" y="-31290"/>
                      <a:pt x="658260" y="14203"/>
                      <a:pt x="668785" y="31597"/>
                    </a:cubicBezTo>
                    <a:close/>
                  </a:path>
                </a:pathLst>
              </a:custGeom>
              <a:solidFill>
                <a:srgbClr val="35142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6" name="Google Shape;1203;p46">
                <a:extLst>
                  <a:ext uri="{FF2B5EF4-FFF2-40B4-BE49-F238E27FC236}">
                    <a16:creationId xmlns:a16="http://schemas.microsoft.com/office/drawing/2014/main" id="{08EA542D-D9AA-B915-CC97-F6B433EDC376}"/>
                  </a:ext>
                </a:extLst>
              </p:cNvPr>
              <p:cNvSpPr/>
              <p:nvPr/>
            </p:nvSpPr>
            <p:spPr>
              <a:xfrm>
                <a:off x="7340605" y="2036477"/>
                <a:ext cx="412410" cy="799911"/>
              </a:xfrm>
              <a:custGeom>
                <a:avLst/>
                <a:gdLst/>
                <a:ahLst/>
                <a:cxnLst/>
                <a:rect l="l" t="t" r="r" b="b"/>
                <a:pathLst>
                  <a:path w="549880" h="1066548" extrusionOk="0">
                    <a:moveTo>
                      <a:pt x="552024" y="456"/>
                    </a:moveTo>
                    <a:lnTo>
                      <a:pt x="542450" y="294210"/>
                    </a:lnTo>
                    <a:lnTo>
                      <a:pt x="535358" y="511504"/>
                    </a:lnTo>
                    <a:lnTo>
                      <a:pt x="240965" y="1067004"/>
                    </a:lnTo>
                    <a:lnTo>
                      <a:pt x="2143" y="444856"/>
                    </a:lnTo>
                    <a:lnTo>
                      <a:pt x="44410" y="260358"/>
                    </a:lnTo>
                    <a:lnTo>
                      <a:pt x="63217" y="178218"/>
                    </a:lnTo>
                    <a:lnTo>
                      <a:pt x="68776" y="22696"/>
                    </a:lnTo>
                    <a:lnTo>
                      <a:pt x="552024" y="456"/>
                    </a:ln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7" name="Google Shape;1204;p46">
                <a:extLst>
                  <a:ext uri="{FF2B5EF4-FFF2-40B4-BE49-F238E27FC236}">
                    <a16:creationId xmlns:a16="http://schemas.microsoft.com/office/drawing/2014/main" id="{A379D47B-3629-C7C9-FABD-48EA45A04BFD}"/>
                  </a:ext>
                </a:extLst>
              </p:cNvPr>
              <p:cNvSpPr/>
              <p:nvPr/>
            </p:nvSpPr>
            <p:spPr>
              <a:xfrm>
                <a:off x="7372305" y="2036477"/>
                <a:ext cx="380710" cy="316690"/>
              </a:xfrm>
              <a:custGeom>
                <a:avLst/>
                <a:gdLst/>
                <a:ahLst/>
                <a:cxnLst/>
                <a:rect l="l" t="t" r="r" b="b"/>
                <a:pathLst>
                  <a:path w="507613" h="422253" extrusionOk="0">
                    <a:moveTo>
                      <a:pt x="509761" y="387"/>
                    </a:moveTo>
                    <a:lnTo>
                      <a:pt x="500187" y="294141"/>
                    </a:lnTo>
                    <a:cubicBezTo>
                      <a:pt x="415551" y="361666"/>
                      <a:pt x="317147" y="425192"/>
                      <a:pt x="248700" y="422561"/>
                    </a:cubicBezTo>
                    <a:cubicBezTo>
                      <a:pt x="166605" y="419424"/>
                      <a:pt x="70104" y="333672"/>
                      <a:pt x="2148" y="260289"/>
                    </a:cubicBezTo>
                    <a:lnTo>
                      <a:pt x="20955" y="178150"/>
                    </a:lnTo>
                    <a:lnTo>
                      <a:pt x="26514" y="22628"/>
                    </a:lnTo>
                    <a:lnTo>
                      <a:pt x="509761" y="387"/>
                    </a:ln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8" name="Google Shape;1205;p46">
                <a:extLst>
                  <a:ext uri="{FF2B5EF4-FFF2-40B4-BE49-F238E27FC236}">
                    <a16:creationId xmlns:a16="http://schemas.microsoft.com/office/drawing/2014/main" id="{5C53823C-1AC7-6736-2E22-044605750857}"/>
                  </a:ext>
                </a:extLst>
              </p:cNvPr>
              <p:cNvSpPr/>
              <p:nvPr/>
            </p:nvSpPr>
            <p:spPr>
              <a:xfrm>
                <a:off x="7278098" y="2157311"/>
                <a:ext cx="554095" cy="845716"/>
              </a:xfrm>
              <a:custGeom>
                <a:avLst/>
                <a:gdLst/>
                <a:ahLst/>
                <a:cxnLst/>
                <a:rect l="l" t="t" r="r" b="b"/>
                <a:pathLst>
                  <a:path w="738793" h="1127621" extrusionOk="0">
                    <a:moveTo>
                      <a:pt x="2146" y="167154"/>
                    </a:moveTo>
                    <a:lnTo>
                      <a:pt x="146562" y="17162"/>
                    </a:lnTo>
                    <a:lnTo>
                      <a:pt x="129911" y="233802"/>
                    </a:lnTo>
                    <a:cubicBezTo>
                      <a:pt x="129911" y="233802"/>
                      <a:pt x="302099" y="539316"/>
                      <a:pt x="352097" y="717064"/>
                    </a:cubicBezTo>
                    <a:lnTo>
                      <a:pt x="613173" y="239347"/>
                    </a:lnTo>
                    <a:lnTo>
                      <a:pt x="624279" y="496"/>
                    </a:lnTo>
                    <a:lnTo>
                      <a:pt x="740939" y="156033"/>
                    </a:lnTo>
                    <a:cubicBezTo>
                      <a:pt x="740939" y="156033"/>
                      <a:pt x="657610" y="700398"/>
                      <a:pt x="390988" y="1128118"/>
                    </a:cubicBezTo>
                    <a:cubicBezTo>
                      <a:pt x="390988" y="1128118"/>
                      <a:pt x="41037" y="483758"/>
                      <a:pt x="2146" y="167154"/>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9" name="Google Shape;1206;p46">
                <a:extLst>
                  <a:ext uri="{FF2B5EF4-FFF2-40B4-BE49-F238E27FC236}">
                    <a16:creationId xmlns:a16="http://schemas.microsoft.com/office/drawing/2014/main" id="{899D86E4-C4C0-3269-CFE6-0AFC0D964A88}"/>
                  </a:ext>
                </a:extLst>
              </p:cNvPr>
              <p:cNvSpPr/>
              <p:nvPr/>
            </p:nvSpPr>
            <p:spPr>
              <a:xfrm>
                <a:off x="7253099" y="1417153"/>
                <a:ext cx="624054" cy="853586"/>
              </a:xfrm>
              <a:custGeom>
                <a:avLst/>
                <a:gdLst/>
                <a:ahLst/>
                <a:cxnLst/>
                <a:rect l="l" t="t" r="r" b="b"/>
                <a:pathLst>
                  <a:path w="832072" h="1138115" extrusionOk="0">
                    <a:moveTo>
                      <a:pt x="2149" y="373059"/>
                    </a:moveTo>
                    <a:cubicBezTo>
                      <a:pt x="2149" y="373059"/>
                      <a:pt x="39181" y="740909"/>
                      <a:pt x="81166" y="856945"/>
                    </a:cubicBezTo>
                    <a:cubicBezTo>
                      <a:pt x="108774" y="933301"/>
                      <a:pt x="291041" y="1135104"/>
                      <a:pt x="421854" y="1138375"/>
                    </a:cubicBezTo>
                    <a:cubicBezTo>
                      <a:pt x="520600" y="1140843"/>
                      <a:pt x="725495" y="977902"/>
                      <a:pt x="757608" y="884092"/>
                    </a:cubicBezTo>
                    <a:cubicBezTo>
                      <a:pt x="789705" y="790282"/>
                      <a:pt x="836595" y="481691"/>
                      <a:pt x="834127" y="461933"/>
                    </a:cubicBezTo>
                    <a:cubicBezTo>
                      <a:pt x="831659" y="442190"/>
                      <a:pt x="777351" y="373059"/>
                      <a:pt x="779818" y="345912"/>
                    </a:cubicBezTo>
                    <a:cubicBezTo>
                      <a:pt x="782301" y="318750"/>
                      <a:pt x="802044" y="301475"/>
                      <a:pt x="767479" y="247166"/>
                    </a:cubicBezTo>
                    <a:cubicBezTo>
                      <a:pt x="732898" y="192843"/>
                      <a:pt x="624296" y="185439"/>
                      <a:pt x="589731" y="123712"/>
                    </a:cubicBezTo>
                    <a:cubicBezTo>
                      <a:pt x="555150" y="62000"/>
                      <a:pt x="562555" y="287"/>
                      <a:pt x="562555" y="287"/>
                    </a:cubicBezTo>
                    <a:cubicBezTo>
                      <a:pt x="562555" y="287"/>
                      <a:pt x="525535" y="74339"/>
                      <a:pt x="478631" y="91629"/>
                    </a:cubicBezTo>
                    <a:cubicBezTo>
                      <a:pt x="431726" y="108905"/>
                      <a:pt x="392210" y="86693"/>
                      <a:pt x="365063" y="118776"/>
                    </a:cubicBezTo>
                    <a:cubicBezTo>
                      <a:pt x="337901" y="150874"/>
                      <a:pt x="365063" y="192843"/>
                      <a:pt x="305818" y="222472"/>
                    </a:cubicBezTo>
                    <a:cubicBezTo>
                      <a:pt x="246574" y="252102"/>
                      <a:pt x="214462" y="210118"/>
                      <a:pt x="177428" y="239763"/>
                    </a:cubicBezTo>
                    <a:cubicBezTo>
                      <a:pt x="140410" y="269377"/>
                      <a:pt x="110781" y="390349"/>
                      <a:pt x="2149" y="373059"/>
                    </a:cubicBez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0" name="Google Shape;1207;p46">
                <a:extLst>
                  <a:ext uri="{FF2B5EF4-FFF2-40B4-BE49-F238E27FC236}">
                    <a16:creationId xmlns:a16="http://schemas.microsoft.com/office/drawing/2014/main" id="{F2435687-CC9D-5803-B64A-C8556C2D54A4}"/>
                  </a:ext>
                </a:extLst>
              </p:cNvPr>
              <p:cNvSpPr/>
              <p:nvPr/>
            </p:nvSpPr>
            <p:spPr>
              <a:xfrm>
                <a:off x="7186466" y="1798499"/>
                <a:ext cx="120276" cy="200201"/>
              </a:xfrm>
              <a:custGeom>
                <a:avLst/>
                <a:gdLst/>
                <a:ahLst/>
                <a:cxnLst/>
                <a:rect l="l" t="t" r="r" b="b"/>
                <a:pathLst>
                  <a:path w="160368" h="266934" extrusionOk="0">
                    <a:moveTo>
                      <a:pt x="125780" y="44220"/>
                    </a:moveTo>
                    <a:lnTo>
                      <a:pt x="162427" y="267238"/>
                    </a:lnTo>
                    <a:cubicBezTo>
                      <a:pt x="162427" y="267238"/>
                      <a:pt x="48324" y="214014"/>
                      <a:pt x="11930" y="134373"/>
                    </a:cubicBezTo>
                    <a:cubicBezTo>
                      <a:pt x="-24480" y="54731"/>
                      <a:pt x="45751" y="-65215"/>
                      <a:pt x="125780" y="44220"/>
                    </a:cubicBez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1" name="Google Shape;1208;p46">
                <a:extLst>
                  <a:ext uri="{FF2B5EF4-FFF2-40B4-BE49-F238E27FC236}">
                    <a16:creationId xmlns:a16="http://schemas.microsoft.com/office/drawing/2014/main" id="{A585A68C-B74C-AC56-40F0-2E76911C8539}"/>
                  </a:ext>
                </a:extLst>
              </p:cNvPr>
              <p:cNvSpPr/>
              <p:nvPr/>
            </p:nvSpPr>
            <p:spPr>
              <a:xfrm>
                <a:off x="7832672" y="1798499"/>
                <a:ext cx="120276" cy="200201"/>
              </a:xfrm>
              <a:custGeom>
                <a:avLst/>
                <a:gdLst/>
                <a:ahLst/>
                <a:cxnLst/>
                <a:rect l="l" t="t" r="r" b="b"/>
                <a:pathLst>
                  <a:path w="160368" h="266934" extrusionOk="0">
                    <a:moveTo>
                      <a:pt x="38888" y="44220"/>
                    </a:moveTo>
                    <a:lnTo>
                      <a:pt x="2242" y="267238"/>
                    </a:lnTo>
                    <a:cubicBezTo>
                      <a:pt x="2242" y="267238"/>
                      <a:pt x="116329" y="214014"/>
                      <a:pt x="152739" y="134373"/>
                    </a:cubicBezTo>
                    <a:cubicBezTo>
                      <a:pt x="189147" y="54731"/>
                      <a:pt x="118916" y="-65215"/>
                      <a:pt x="38888" y="44220"/>
                    </a:cubicBez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2" name="Google Shape;1209;p46">
                <a:extLst>
                  <a:ext uri="{FF2B5EF4-FFF2-40B4-BE49-F238E27FC236}">
                    <a16:creationId xmlns:a16="http://schemas.microsoft.com/office/drawing/2014/main" id="{1C8E16B0-E661-464D-001B-A3A9F98EBF8F}"/>
                  </a:ext>
                </a:extLst>
              </p:cNvPr>
              <p:cNvSpPr/>
              <p:nvPr/>
            </p:nvSpPr>
            <p:spPr>
              <a:xfrm>
                <a:off x="7218796" y="1839452"/>
                <a:ext cx="67939" cy="102989"/>
              </a:xfrm>
              <a:custGeom>
                <a:avLst/>
                <a:gdLst/>
                <a:ahLst/>
                <a:cxnLst/>
                <a:rect l="l" t="t" r="r" b="b"/>
                <a:pathLst>
                  <a:path w="90585" h="137319" extrusionOk="0">
                    <a:moveTo>
                      <a:pt x="92577" y="133466"/>
                    </a:moveTo>
                    <a:cubicBezTo>
                      <a:pt x="87239" y="107597"/>
                      <a:pt x="73636" y="84345"/>
                      <a:pt x="59573" y="62238"/>
                    </a:cubicBezTo>
                    <a:cubicBezTo>
                      <a:pt x="45493" y="40072"/>
                      <a:pt x="29274" y="18158"/>
                      <a:pt x="8981" y="1269"/>
                    </a:cubicBezTo>
                    <a:cubicBezTo>
                      <a:pt x="5219" y="-1853"/>
                      <a:pt x="45" y="3232"/>
                      <a:pt x="2870" y="7157"/>
                    </a:cubicBezTo>
                    <a:cubicBezTo>
                      <a:pt x="17737" y="27896"/>
                      <a:pt x="33912" y="47580"/>
                      <a:pt x="47664" y="69137"/>
                    </a:cubicBezTo>
                    <a:cubicBezTo>
                      <a:pt x="45241" y="67501"/>
                      <a:pt x="42832" y="65851"/>
                      <a:pt x="40409" y="64216"/>
                    </a:cubicBezTo>
                    <a:cubicBezTo>
                      <a:pt x="31117" y="57957"/>
                      <a:pt x="21781" y="51713"/>
                      <a:pt x="11449" y="47327"/>
                    </a:cubicBezTo>
                    <a:cubicBezTo>
                      <a:pt x="7315" y="45573"/>
                      <a:pt x="4625" y="50791"/>
                      <a:pt x="7569" y="53690"/>
                    </a:cubicBezTo>
                    <a:cubicBezTo>
                      <a:pt x="15507" y="61555"/>
                      <a:pt x="24754" y="67724"/>
                      <a:pt x="34017" y="73909"/>
                    </a:cubicBezTo>
                    <a:cubicBezTo>
                      <a:pt x="38521" y="76897"/>
                      <a:pt x="42981" y="79930"/>
                      <a:pt x="47531" y="82814"/>
                    </a:cubicBezTo>
                    <a:cubicBezTo>
                      <a:pt x="50043" y="84420"/>
                      <a:pt x="52540" y="86085"/>
                      <a:pt x="55113" y="87601"/>
                    </a:cubicBezTo>
                    <a:cubicBezTo>
                      <a:pt x="56703" y="88523"/>
                      <a:pt x="58294" y="89311"/>
                      <a:pt x="59899" y="90069"/>
                    </a:cubicBezTo>
                    <a:cubicBezTo>
                      <a:pt x="68329" y="105516"/>
                      <a:pt x="76149" y="121290"/>
                      <a:pt x="85664" y="136112"/>
                    </a:cubicBezTo>
                    <a:cubicBezTo>
                      <a:pt x="87641" y="139189"/>
                      <a:pt x="93335" y="137182"/>
                      <a:pt x="92577" y="133466"/>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 name="Google Shape;1210;p46">
                <a:extLst>
                  <a:ext uri="{FF2B5EF4-FFF2-40B4-BE49-F238E27FC236}">
                    <a16:creationId xmlns:a16="http://schemas.microsoft.com/office/drawing/2014/main" id="{2F3F7306-76F2-F4E3-F359-5E8FE368B4B3}"/>
                  </a:ext>
                </a:extLst>
              </p:cNvPr>
              <p:cNvSpPr/>
              <p:nvPr/>
            </p:nvSpPr>
            <p:spPr>
              <a:xfrm>
                <a:off x="7850614" y="1839452"/>
                <a:ext cx="67930" cy="102989"/>
              </a:xfrm>
              <a:custGeom>
                <a:avLst/>
                <a:gdLst/>
                <a:ahLst/>
                <a:cxnLst/>
                <a:rect l="l" t="t" r="r" b="b"/>
                <a:pathLst>
                  <a:path w="90573" h="137319" extrusionOk="0">
                    <a:moveTo>
                      <a:pt x="2311" y="133466"/>
                    </a:moveTo>
                    <a:cubicBezTo>
                      <a:pt x="7618" y="107597"/>
                      <a:pt x="21237" y="84345"/>
                      <a:pt x="35301" y="62238"/>
                    </a:cubicBezTo>
                    <a:cubicBezTo>
                      <a:pt x="49395" y="40072"/>
                      <a:pt x="65599" y="18158"/>
                      <a:pt x="85892" y="1269"/>
                    </a:cubicBezTo>
                    <a:cubicBezTo>
                      <a:pt x="89654" y="-1853"/>
                      <a:pt x="94828" y="3232"/>
                      <a:pt x="92003" y="7157"/>
                    </a:cubicBezTo>
                    <a:cubicBezTo>
                      <a:pt x="77136" y="27896"/>
                      <a:pt x="60961" y="47580"/>
                      <a:pt x="47209" y="69137"/>
                    </a:cubicBezTo>
                    <a:cubicBezTo>
                      <a:pt x="49633" y="67501"/>
                      <a:pt x="52041" y="65851"/>
                      <a:pt x="54464" y="64216"/>
                    </a:cubicBezTo>
                    <a:cubicBezTo>
                      <a:pt x="63756" y="57957"/>
                      <a:pt x="73093" y="51713"/>
                      <a:pt x="83425" y="47327"/>
                    </a:cubicBezTo>
                    <a:cubicBezTo>
                      <a:pt x="87558" y="45573"/>
                      <a:pt x="90249" y="50791"/>
                      <a:pt x="87305" y="53690"/>
                    </a:cubicBezTo>
                    <a:cubicBezTo>
                      <a:pt x="79366" y="61555"/>
                      <a:pt x="70119" y="67724"/>
                      <a:pt x="60842" y="73909"/>
                    </a:cubicBezTo>
                    <a:cubicBezTo>
                      <a:pt x="56367" y="76897"/>
                      <a:pt x="51907" y="79930"/>
                      <a:pt x="47358" y="82814"/>
                    </a:cubicBezTo>
                    <a:cubicBezTo>
                      <a:pt x="44831" y="84420"/>
                      <a:pt x="42333" y="86085"/>
                      <a:pt x="39746" y="87601"/>
                    </a:cubicBezTo>
                    <a:cubicBezTo>
                      <a:pt x="38170" y="88523"/>
                      <a:pt x="36594" y="89311"/>
                      <a:pt x="34974" y="90069"/>
                    </a:cubicBezTo>
                    <a:cubicBezTo>
                      <a:pt x="26544" y="105516"/>
                      <a:pt x="18709" y="121290"/>
                      <a:pt x="9210" y="136112"/>
                    </a:cubicBezTo>
                    <a:cubicBezTo>
                      <a:pt x="7233" y="139189"/>
                      <a:pt x="1538" y="137182"/>
                      <a:pt x="2311" y="133466"/>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4" name="Google Shape;1211;p46">
                <a:extLst>
                  <a:ext uri="{FF2B5EF4-FFF2-40B4-BE49-F238E27FC236}">
                    <a16:creationId xmlns:a16="http://schemas.microsoft.com/office/drawing/2014/main" id="{4665D434-A446-4361-4899-4858C7893862}"/>
                  </a:ext>
                </a:extLst>
              </p:cNvPr>
              <p:cNvSpPr/>
              <p:nvPr/>
            </p:nvSpPr>
            <p:spPr>
              <a:xfrm>
                <a:off x="7243901" y="2528776"/>
                <a:ext cx="578860" cy="620039"/>
              </a:xfrm>
              <a:custGeom>
                <a:avLst/>
                <a:gdLst/>
                <a:ahLst/>
                <a:cxnLst/>
                <a:rect l="l" t="t" r="r" b="b"/>
                <a:pathLst>
                  <a:path w="771814" h="826719" extrusionOk="0">
                    <a:moveTo>
                      <a:pt x="772271" y="192875"/>
                    </a:moveTo>
                    <a:cubicBezTo>
                      <a:pt x="754104" y="176700"/>
                      <a:pt x="736264" y="160228"/>
                      <a:pt x="717695" y="144514"/>
                    </a:cubicBezTo>
                    <a:cubicBezTo>
                      <a:pt x="699765" y="129364"/>
                      <a:pt x="681836" y="114185"/>
                      <a:pt x="663921" y="99036"/>
                    </a:cubicBezTo>
                    <a:cubicBezTo>
                      <a:pt x="627438" y="68187"/>
                      <a:pt x="590970" y="37339"/>
                      <a:pt x="554516" y="6475"/>
                    </a:cubicBezTo>
                    <a:cubicBezTo>
                      <a:pt x="551914" y="4275"/>
                      <a:pt x="547276" y="4646"/>
                      <a:pt x="545254" y="7501"/>
                    </a:cubicBezTo>
                    <a:cubicBezTo>
                      <a:pt x="496536" y="76557"/>
                      <a:pt x="447862" y="145644"/>
                      <a:pt x="399187" y="214745"/>
                    </a:cubicBezTo>
                    <a:cubicBezTo>
                      <a:pt x="339526" y="149360"/>
                      <a:pt x="286110" y="78341"/>
                      <a:pt x="239591" y="3056"/>
                    </a:cubicBezTo>
                    <a:cubicBezTo>
                      <a:pt x="237882" y="290"/>
                      <a:pt x="233422" y="-200"/>
                      <a:pt x="230984" y="1747"/>
                    </a:cubicBezTo>
                    <a:cubicBezTo>
                      <a:pt x="194455" y="31020"/>
                      <a:pt x="157185" y="59341"/>
                      <a:pt x="119140" y="86607"/>
                    </a:cubicBezTo>
                    <a:cubicBezTo>
                      <a:pt x="81111" y="113858"/>
                      <a:pt x="41848" y="139251"/>
                      <a:pt x="3610" y="166160"/>
                    </a:cubicBezTo>
                    <a:cubicBezTo>
                      <a:pt x="-92" y="168761"/>
                      <a:pt x="3922" y="173757"/>
                      <a:pt x="7653" y="171661"/>
                    </a:cubicBezTo>
                    <a:cubicBezTo>
                      <a:pt x="48448" y="148840"/>
                      <a:pt x="87325" y="122139"/>
                      <a:pt x="125607" y="95349"/>
                    </a:cubicBezTo>
                    <a:cubicBezTo>
                      <a:pt x="162120" y="69778"/>
                      <a:pt x="197920" y="43211"/>
                      <a:pt x="233020" y="15737"/>
                    </a:cubicBezTo>
                    <a:cubicBezTo>
                      <a:pt x="279688" y="92034"/>
                      <a:pt x="333832" y="163439"/>
                      <a:pt x="394534" y="229151"/>
                    </a:cubicBezTo>
                    <a:cubicBezTo>
                      <a:pt x="395753" y="230444"/>
                      <a:pt x="397447" y="231366"/>
                      <a:pt x="399187" y="231663"/>
                    </a:cubicBezTo>
                    <a:cubicBezTo>
                      <a:pt x="397760" y="266764"/>
                      <a:pt x="400451" y="302370"/>
                      <a:pt x="401596" y="337352"/>
                    </a:cubicBezTo>
                    <a:cubicBezTo>
                      <a:pt x="402875" y="376303"/>
                      <a:pt x="404331" y="415254"/>
                      <a:pt x="405728" y="454190"/>
                    </a:cubicBezTo>
                    <a:cubicBezTo>
                      <a:pt x="408568" y="532895"/>
                      <a:pt x="411110" y="611615"/>
                      <a:pt x="414366" y="690291"/>
                    </a:cubicBezTo>
                    <a:cubicBezTo>
                      <a:pt x="416224" y="734847"/>
                      <a:pt x="418068" y="779477"/>
                      <a:pt x="421666" y="823914"/>
                    </a:cubicBezTo>
                    <a:cubicBezTo>
                      <a:pt x="422067" y="828969"/>
                      <a:pt x="429293" y="828032"/>
                      <a:pt x="429337" y="823186"/>
                    </a:cubicBezTo>
                    <a:cubicBezTo>
                      <a:pt x="429917" y="744406"/>
                      <a:pt x="426007" y="665552"/>
                      <a:pt x="423123" y="586847"/>
                    </a:cubicBezTo>
                    <a:cubicBezTo>
                      <a:pt x="420298" y="508960"/>
                      <a:pt x="417637" y="431072"/>
                      <a:pt x="414500" y="353185"/>
                    </a:cubicBezTo>
                    <a:cubicBezTo>
                      <a:pt x="413638" y="331301"/>
                      <a:pt x="412821" y="309387"/>
                      <a:pt x="411869" y="287488"/>
                    </a:cubicBezTo>
                    <a:cubicBezTo>
                      <a:pt x="410977" y="266898"/>
                      <a:pt x="410322" y="245935"/>
                      <a:pt x="407751" y="225419"/>
                    </a:cubicBezTo>
                    <a:cubicBezTo>
                      <a:pt x="455726" y="157373"/>
                      <a:pt x="503701" y="89343"/>
                      <a:pt x="551632" y="21282"/>
                    </a:cubicBezTo>
                    <a:cubicBezTo>
                      <a:pt x="586346" y="50585"/>
                      <a:pt x="621045" y="79887"/>
                      <a:pt x="655759" y="109220"/>
                    </a:cubicBezTo>
                    <a:cubicBezTo>
                      <a:pt x="673689" y="124384"/>
                      <a:pt x="691619" y="139518"/>
                      <a:pt x="709548" y="154682"/>
                    </a:cubicBezTo>
                    <a:cubicBezTo>
                      <a:pt x="728102" y="170352"/>
                      <a:pt x="747309" y="185189"/>
                      <a:pt x="766250" y="200398"/>
                    </a:cubicBezTo>
                    <a:cubicBezTo>
                      <a:pt x="771111" y="204293"/>
                      <a:pt x="776865" y="196979"/>
                      <a:pt x="772271" y="192875"/>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5" name="Google Shape;1212;p46">
                <a:extLst>
                  <a:ext uri="{FF2B5EF4-FFF2-40B4-BE49-F238E27FC236}">
                    <a16:creationId xmlns:a16="http://schemas.microsoft.com/office/drawing/2014/main" id="{376A02F8-36FA-24DE-3429-32A741F2B619}"/>
                  </a:ext>
                </a:extLst>
              </p:cNvPr>
              <p:cNvSpPr/>
              <p:nvPr/>
            </p:nvSpPr>
            <p:spPr>
              <a:xfrm>
                <a:off x="6499489" y="2273953"/>
                <a:ext cx="1950949" cy="2037220"/>
              </a:xfrm>
              <a:custGeom>
                <a:avLst/>
                <a:gdLst/>
                <a:ahLst/>
                <a:cxnLst/>
                <a:rect l="l" t="t" r="r" b="b"/>
                <a:pathLst>
                  <a:path w="2601265" h="2716293" extrusionOk="0">
                    <a:moveTo>
                      <a:pt x="2603265" y="1587557"/>
                    </a:moveTo>
                    <a:cubicBezTo>
                      <a:pt x="2603072" y="1622450"/>
                      <a:pt x="2602537" y="1656554"/>
                      <a:pt x="2601764" y="1689633"/>
                    </a:cubicBezTo>
                    <a:cubicBezTo>
                      <a:pt x="2596322" y="1910584"/>
                      <a:pt x="2578066" y="2085463"/>
                      <a:pt x="2551187" y="2139311"/>
                    </a:cubicBezTo>
                    <a:cubicBezTo>
                      <a:pt x="2467828" y="2305924"/>
                      <a:pt x="2190100" y="2372616"/>
                      <a:pt x="2190100" y="2372616"/>
                    </a:cubicBezTo>
                    <a:lnTo>
                      <a:pt x="2262323" y="2716992"/>
                    </a:lnTo>
                    <a:lnTo>
                      <a:pt x="345926" y="2716992"/>
                    </a:lnTo>
                    <a:cubicBezTo>
                      <a:pt x="351219" y="2648887"/>
                      <a:pt x="465099" y="2274406"/>
                      <a:pt x="478004" y="2232095"/>
                    </a:cubicBezTo>
                    <a:cubicBezTo>
                      <a:pt x="478836" y="2229553"/>
                      <a:pt x="479222" y="2228185"/>
                      <a:pt x="479222" y="2228185"/>
                    </a:cubicBezTo>
                    <a:cubicBezTo>
                      <a:pt x="476681" y="2227843"/>
                      <a:pt x="474183" y="2227501"/>
                      <a:pt x="471700" y="2227114"/>
                    </a:cubicBezTo>
                    <a:cubicBezTo>
                      <a:pt x="-81258" y="2146194"/>
                      <a:pt x="-20378" y="1682408"/>
                      <a:pt x="40398" y="1367200"/>
                    </a:cubicBezTo>
                    <a:cubicBezTo>
                      <a:pt x="101530" y="1050581"/>
                      <a:pt x="251492" y="439568"/>
                      <a:pt x="334836" y="317303"/>
                    </a:cubicBezTo>
                    <a:cubicBezTo>
                      <a:pt x="377979" y="254045"/>
                      <a:pt x="565570" y="174403"/>
                      <a:pt x="736479" y="112289"/>
                    </a:cubicBezTo>
                    <a:cubicBezTo>
                      <a:pt x="751479" y="106818"/>
                      <a:pt x="766376" y="101496"/>
                      <a:pt x="781049" y="96367"/>
                    </a:cubicBezTo>
                    <a:cubicBezTo>
                      <a:pt x="867574" y="65830"/>
                      <a:pt x="945849" y="40854"/>
                      <a:pt x="993140" y="26151"/>
                    </a:cubicBezTo>
                    <a:cubicBezTo>
                      <a:pt x="1022710" y="17008"/>
                      <a:pt x="1040238" y="11834"/>
                      <a:pt x="1040238" y="11834"/>
                    </a:cubicBezTo>
                    <a:cubicBezTo>
                      <a:pt x="1040387" y="12325"/>
                      <a:pt x="1040550" y="12800"/>
                      <a:pt x="1040639" y="13306"/>
                    </a:cubicBezTo>
                    <a:lnTo>
                      <a:pt x="1040699" y="13306"/>
                    </a:lnTo>
                    <a:cubicBezTo>
                      <a:pt x="1041279" y="15446"/>
                      <a:pt x="1041859" y="17602"/>
                      <a:pt x="1042498" y="19802"/>
                    </a:cubicBezTo>
                    <a:cubicBezTo>
                      <a:pt x="1044787" y="27905"/>
                      <a:pt x="1047241" y="36171"/>
                      <a:pt x="1049723" y="44467"/>
                    </a:cubicBezTo>
                    <a:cubicBezTo>
                      <a:pt x="1080810" y="147509"/>
                      <a:pt x="1126436" y="265418"/>
                      <a:pt x="1174902" y="379610"/>
                    </a:cubicBezTo>
                    <a:cubicBezTo>
                      <a:pt x="1176523" y="383327"/>
                      <a:pt x="1178083" y="386984"/>
                      <a:pt x="1179645" y="390656"/>
                    </a:cubicBezTo>
                    <a:cubicBezTo>
                      <a:pt x="1269262" y="600517"/>
                      <a:pt x="1367368" y="795808"/>
                      <a:pt x="1400655" y="860999"/>
                    </a:cubicBezTo>
                    <a:cubicBezTo>
                      <a:pt x="1408223" y="875792"/>
                      <a:pt x="1412430" y="883909"/>
                      <a:pt x="1412430" y="883909"/>
                    </a:cubicBezTo>
                    <a:cubicBezTo>
                      <a:pt x="1412965" y="883165"/>
                      <a:pt x="1413500" y="882452"/>
                      <a:pt x="1414036" y="881664"/>
                    </a:cubicBezTo>
                    <a:cubicBezTo>
                      <a:pt x="1486110" y="782175"/>
                      <a:pt x="1564146" y="603698"/>
                      <a:pt x="1629515" y="433265"/>
                    </a:cubicBezTo>
                    <a:cubicBezTo>
                      <a:pt x="1631166" y="428968"/>
                      <a:pt x="1632845" y="424672"/>
                      <a:pt x="1634496" y="420375"/>
                    </a:cubicBezTo>
                    <a:cubicBezTo>
                      <a:pt x="1687913" y="280077"/>
                      <a:pt x="1732320" y="146840"/>
                      <a:pt x="1757296" y="69488"/>
                    </a:cubicBezTo>
                    <a:cubicBezTo>
                      <a:pt x="1771152" y="26433"/>
                      <a:pt x="1779031" y="699"/>
                      <a:pt x="1779031" y="699"/>
                    </a:cubicBezTo>
                    <a:cubicBezTo>
                      <a:pt x="1779031" y="699"/>
                      <a:pt x="1782214" y="1576"/>
                      <a:pt x="1788115" y="3330"/>
                    </a:cubicBezTo>
                    <a:cubicBezTo>
                      <a:pt x="1791044" y="4162"/>
                      <a:pt x="1794657" y="5292"/>
                      <a:pt x="1798923" y="6601"/>
                    </a:cubicBezTo>
                    <a:cubicBezTo>
                      <a:pt x="1810446" y="10124"/>
                      <a:pt x="1826621" y="15298"/>
                      <a:pt x="1846409" y="22092"/>
                    </a:cubicBezTo>
                    <a:cubicBezTo>
                      <a:pt x="1892540" y="37866"/>
                      <a:pt x="1958444" y="62604"/>
                      <a:pt x="2031352" y="96501"/>
                    </a:cubicBezTo>
                    <a:cubicBezTo>
                      <a:pt x="2042100" y="101540"/>
                      <a:pt x="2053043" y="106714"/>
                      <a:pt x="2064089" y="112140"/>
                    </a:cubicBezTo>
                    <a:cubicBezTo>
                      <a:pt x="2192256" y="175027"/>
                      <a:pt x="2335424" y="265076"/>
                      <a:pt x="2428981" y="384011"/>
                    </a:cubicBezTo>
                    <a:cubicBezTo>
                      <a:pt x="2544288" y="530494"/>
                      <a:pt x="2594924" y="1012656"/>
                      <a:pt x="2602402" y="1437209"/>
                    </a:cubicBezTo>
                    <a:cubicBezTo>
                      <a:pt x="2602730" y="1455004"/>
                      <a:pt x="2602982" y="1472651"/>
                      <a:pt x="2603116" y="1490179"/>
                    </a:cubicBezTo>
                    <a:cubicBezTo>
                      <a:pt x="2603414" y="1523154"/>
                      <a:pt x="2603473" y="1555653"/>
                      <a:pt x="2603265" y="1587557"/>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 name="Google Shape;1213;p46">
                <a:extLst>
                  <a:ext uri="{FF2B5EF4-FFF2-40B4-BE49-F238E27FC236}">
                    <a16:creationId xmlns:a16="http://schemas.microsoft.com/office/drawing/2014/main" id="{0450A5EB-C4B5-5B54-3737-38F77485942F}"/>
                  </a:ext>
                </a:extLst>
              </p:cNvPr>
              <p:cNvSpPr/>
              <p:nvPr/>
            </p:nvSpPr>
            <p:spPr>
              <a:xfrm>
                <a:off x="6772484" y="3227777"/>
                <a:ext cx="361186" cy="300176"/>
              </a:xfrm>
              <a:custGeom>
                <a:avLst/>
                <a:gdLst/>
                <a:ahLst/>
                <a:cxnLst/>
                <a:rect l="l" t="t" r="r" b="b"/>
                <a:pathLst>
                  <a:path w="481581" h="400235" extrusionOk="0">
                    <a:moveTo>
                      <a:pt x="105849" y="297262"/>
                    </a:moveTo>
                    <a:cubicBezTo>
                      <a:pt x="105849" y="297262"/>
                      <a:pt x="5854" y="178773"/>
                      <a:pt x="2152" y="138023"/>
                    </a:cubicBezTo>
                    <a:cubicBezTo>
                      <a:pt x="-1550" y="97303"/>
                      <a:pt x="54008" y="138023"/>
                      <a:pt x="54008" y="138023"/>
                    </a:cubicBezTo>
                    <a:cubicBezTo>
                      <a:pt x="54008" y="138023"/>
                      <a:pt x="28080" y="78778"/>
                      <a:pt x="39185" y="49164"/>
                    </a:cubicBezTo>
                    <a:cubicBezTo>
                      <a:pt x="50306" y="19534"/>
                      <a:pt x="135463" y="112110"/>
                      <a:pt x="135463" y="112110"/>
                    </a:cubicBezTo>
                    <a:cubicBezTo>
                      <a:pt x="135463" y="112110"/>
                      <a:pt x="57709" y="38058"/>
                      <a:pt x="72517" y="12130"/>
                    </a:cubicBezTo>
                    <a:cubicBezTo>
                      <a:pt x="87324" y="-13797"/>
                      <a:pt x="153973" y="30640"/>
                      <a:pt x="153973" y="30640"/>
                    </a:cubicBezTo>
                    <a:cubicBezTo>
                      <a:pt x="153973" y="30640"/>
                      <a:pt x="120656" y="-2692"/>
                      <a:pt x="176198" y="1010"/>
                    </a:cubicBezTo>
                    <a:cubicBezTo>
                      <a:pt x="231756" y="4712"/>
                      <a:pt x="339139" y="138023"/>
                      <a:pt x="379889" y="197282"/>
                    </a:cubicBezTo>
                    <a:cubicBezTo>
                      <a:pt x="420610" y="256541"/>
                      <a:pt x="483556" y="400958"/>
                      <a:pt x="483556" y="400958"/>
                    </a:cubicBezTo>
                    <a:cubicBezTo>
                      <a:pt x="483556" y="400958"/>
                      <a:pt x="161391" y="360223"/>
                      <a:pt x="105849" y="297262"/>
                    </a:cubicBez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7" name="Google Shape;1214;p46">
                <a:extLst>
                  <a:ext uri="{FF2B5EF4-FFF2-40B4-BE49-F238E27FC236}">
                    <a16:creationId xmlns:a16="http://schemas.microsoft.com/office/drawing/2014/main" id="{5BCBAB36-FF77-24AE-0DB7-243954525ED9}"/>
                  </a:ext>
                </a:extLst>
              </p:cNvPr>
              <p:cNvSpPr/>
              <p:nvPr/>
            </p:nvSpPr>
            <p:spPr>
              <a:xfrm>
                <a:off x="6810206" y="3329908"/>
                <a:ext cx="97895" cy="121243"/>
              </a:xfrm>
              <a:custGeom>
                <a:avLst/>
                <a:gdLst/>
                <a:ahLst/>
                <a:cxnLst/>
                <a:rect l="l" t="t" r="r" b="b"/>
                <a:pathLst>
                  <a:path w="130526" h="161658" extrusionOk="0">
                    <a:moveTo>
                      <a:pt x="131926" y="155725"/>
                    </a:moveTo>
                    <a:cubicBezTo>
                      <a:pt x="124002" y="141675"/>
                      <a:pt x="113729" y="128711"/>
                      <a:pt x="103753" y="116030"/>
                    </a:cubicBezTo>
                    <a:cubicBezTo>
                      <a:pt x="93480" y="102962"/>
                      <a:pt x="83059" y="89983"/>
                      <a:pt x="72622" y="77034"/>
                    </a:cubicBezTo>
                    <a:cubicBezTo>
                      <a:pt x="51972" y="51404"/>
                      <a:pt x="31069" y="25848"/>
                      <a:pt x="8368" y="1986"/>
                    </a:cubicBezTo>
                    <a:cubicBezTo>
                      <a:pt x="5290" y="-1240"/>
                      <a:pt x="57" y="2298"/>
                      <a:pt x="2644" y="6208"/>
                    </a:cubicBezTo>
                    <a:cubicBezTo>
                      <a:pt x="21079" y="33891"/>
                      <a:pt x="41640" y="60131"/>
                      <a:pt x="62275" y="86163"/>
                    </a:cubicBezTo>
                    <a:cubicBezTo>
                      <a:pt x="72370" y="98889"/>
                      <a:pt x="82494" y="111570"/>
                      <a:pt x="92723" y="124177"/>
                    </a:cubicBezTo>
                    <a:cubicBezTo>
                      <a:pt x="103144" y="137007"/>
                      <a:pt x="113804" y="150239"/>
                      <a:pt x="126099" y="161314"/>
                    </a:cubicBezTo>
                    <a:cubicBezTo>
                      <a:pt x="129816" y="164659"/>
                      <a:pt x="133993" y="159426"/>
                      <a:pt x="131926" y="155725"/>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8" name="Google Shape;1215;p46">
                <a:extLst>
                  <a:ext uri="{FF2B5EF4-FFF2-40B4-BE49-F238E27FC236}">
                    <a16:creationId xmlns:a16="http://schemas.microsoft.com/office/drawing/2014/main" id="{ED9297F1-6F91-1277-D9E4-0D0A4A7F038F}"/>
                  </a:ext>
                </a:extLst>
              </p:cNvPr>
              <p:cNvSpPr/>
              <p:nvPr/>
            </p:nvSpPr>
            <p:spPr>
              <a:xfrm>
                <a:off x="6848005" y="3285349"/>
                <a:ext cx="113824" cy="146117"/>
              </a:xfrm>
              <a:custGeom>
                <a:avLst/>
                <a:gdLst/>
                <a:ahLst/>
                <a:cxnLst/>
                <a:rect l="l" t="t" r="r" b="b"/>
                <a:pathLst>
                  <a:path w="151765" h="194823" extrusionOk="0">
                    <a:moveTo>
                      <a:pt x="153540" y="189363"/>
                    </a:moveTo>
                    <a:cubicBezTo>
                      <a:pt x="147995" y="169858"/>
                      <a:pt x="136815" y="151660"/>
                      <a:pt x="126275" y="134534"/>
                    </a:cubicBezTo>
                    <a:cubicBezTo>
                      <a:pt x="115838" y="117571"/>
                      <a:pt x="104494" y="101202"/>
                      <a:pt x="92289" y="85473"/>
                    </a:cubicBezTo>
                    <a:cubicBezTo>
                      <a:pt x="80157" y="69819"/>
                      <a:pt x="67194" y="54892"/>
                      <a:pt x="53382" y="40679"/>
                    </a:cubicBezTo>
                    <a:cubicBezTo>
                      <a:pt x="46231" y="33291"/>
                      <a:pt x="38783" y="26229"/>
                      <a:pt x="31141" y="19346"/>
                    </a:cubicBezTo>
                    <a:cubicBezTo>
                      <a:pt x="23975" y="12863"/>
                      <a:pt x="16185" y="5504"/>
                      <a:pt x="7548" y="1134"/>
                    </a:cubicBezTo>
                    <a:cubicBezTo>
                      <a:pt x="3891" y="-725"/>
                      <a:pt x="412" y="4062"/>
                      <a:pt x="2686" y="7185"/>
                    </a:cubicBezTo>
                    <a:cubicBezTo>
                      <a:pt x="8440" y="15049"/>
                      <a:pt x="16751" y="21813"/>
                      <a:pt x="23693" y="28623"/>
                    </a:cubicBezTo>
                    <a:cubicBezTo>
                      <a:pt x="30666" y="35461"/>
                      <a:pt x="37445" y="42478"/>
                      <a:pt x="44091" y="49600"/>
                    </a:cubicBezTo>
                    <a:cubicBezTo>
                      <a:pt x="57441" y="63901"/>
                      <a:pt x="70167" y="78768"/>
                      <a:pt x="82075" y="94289"/>
                    </a:cubicBezTo>
                    <a:cubicBezTo>
                      <a:pt x="93984" y="109795"/>
                      <a:pt x="105104" y="125941"/>
                      <a:pt x="115347" y="142592"/>
                    </a:cubicBezTo>
                    <a:cubicBezTo>
                      <a:pt x="125695" y="159377"/>
                      <a:pt x="134303" y="177559"/>
                      <a:pt x="145705" y="193659"/>
                    </a:cubicBezTo>
                    <a:cubicBezTo>
                      <a:pt x="148813" y="198030"/>
                      <a:pt x="154863" y="194031"/>
                      <a:pt x="153540" y="189363"/>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9" name="Google Shape;1216;p46">
                <a:extLst>
                  <a:ext uri="{FF2B5EF4-FFF2-40B4-BE49-F238E27FC236}">
                    <a16:creationId xmlns:a16="http://schemas.microsoft.com/office/drawing/2014/main" id="{4CB66B6C-2366-2197-BAAA-EC7EF62B309C}"/>
                  </a:ext>
                </a:extLst>
              </p:cNvPr>
              <p:cNvSpPr/>
              <p:nvPr/>
            </p:nvSpPr>
            <p:spPr>
              <a:xfrm>
                <a:off x="6891466" y="3249556"/>
                <a:ext cx="128136" cy="159966"/>
              </a:xfrm>
              <a:custGeom>
                <a:avLst/>
                <a:gdLst/>
                <a:ahLst/>
                <a:cxnLst/>
                <a:rect l="l" t="t" r="r" b="b"/>
                <a:pathLst>
                  <a:path w="170848" h="213288" extrusionOk="0">
                    <a:moveTo>
                      <a:pt x="172558" y="207895"/>
                    </a:moveTo>
                    <a:cubicBezTo>
                      <a:pt x="165422" y="187215"/>
                      <a:pt x="153455" y="167814"/>
                      <a:pt x="141695" y="149513"/>
                    </a:cubicBezTo>
                    <a:cubicBezTo>
                      <a:pt x="129697" y="130825"/>
                      <a:pt x="116704" y="112777"/>
                      <a:pt x="102937" y="95368"/>
                    </a:cubicBezTo>
                    <a:cubicBezTo>
                      <a:pt x="89200" y="78033"/>
                      <a:pt x="74601" y="61441"/>
                      <a:pt x="59228" y="45564"/>
                    </a:cubicBezTo>
                    <a:cubicBezTo>
                      <a:pt x="43856" y="29656"/>
                      <a:pt x="27666" y="14165"/>
                      <a:pt x="9514" y="1483"/>
                    </a:cubicBezTo>
                    <a:cubicBezTo>
                      <a:pt x="5648" y="-1222"/>
                      <a:pt x="-596" y="3728"/>
                      <a:pt x="3107" y="7653"/>
                    </a:cubicBezTo>
                    <a:cubicBezTo>
                      <a:pt x="18270" y="23680"/>
                      <a:pt x="34401" y="38799"/>
                      <a:pt x="49565" y="54855"/>
                    </a:cubicBezTo>
                    <a:cubicBezTo>
                      <a:pt x="64313" y="70466"/>
                      <a:pt x="78407" y="86760"/>
                      <a:pt x="91728" y="103648"/>
                    </a:cubicBezTo>
                    <a:cubicBezTo>
                      <a:pt x="105048" y="120537"/>
                      <a:pt x="117566" y="138035"/>
                      <a:pt x="129252" y="156099"/>
                    </a:cubicBezTo>
                    <a:cubicBezTo>
                      <a:pt x="141249" y="174608"/>
                      <a:pt x="151834" y="194292"/>
                      <a:pt x="164738" y="212176"/>
                    </a:cubicBezTo>
                    <a:cubicBezTo>
                      <a:pt x="167756" y="216369"/>
                      <a:pt x="174209" y="212637"/>
                      <a:pt x="172558" y="207895"/>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0" name="Google Shape;1217;p46">
                <a:extLst>
                  <a:ext uri="{FF2B5EF4-FFF2-40B4-BE49-F238E27FC236}">
                    <a16:creationId xmlns:a16="http://schemas.microsoft.com/office/drawing/2014/main" id="{8EFBBA94-DA20-4F4E-7318-00D0C8527C62}"/>
                  </a:ext>
                </a:extLst>
              </p:cNvPr>
              <p:cNvSpPr/>
              <p:nvPr/>
            </p:nvSpPr>
            <p:spPr>
              <a:xfrm>
                <a:off x="7786354" y="3184681"/>
                <a:ext cx="686024" cy="565655"/>
              </a:xfrm>
              <a:custGeom>
                <a:avLst/>
                <a:gdLst/>
                <a:ahLst/>
                <a:cxnLst/>
                <a:rect l="l" t="t" r="r" b="b"/>
                <a:pathLst>
                  <a:path w="914698" h="754207" extrusionOk="0">
                    <a:moveTo>
                      <a:pt x="2309" y="480671"/>
                    </a:moveTo>
                    <a:lnTo>
                      <a:pt x="46761" y="754711"/>
                    </a:lnTo>
                    <a:cubicBezTo>
                      <a:pt x="46761" y="754711"/>
                      <a:pt x="165250" y="762115"/>
                      <a:pt x="298561" y="695452"/>
                    </a:cubicBezTo>
                    <a:cubicBezTo>
                      <a:pt x="431887" y="628789"/>
                      <a:pt x="491131" y="562126"/>
                      <a:pt x="524463" y="539915"/>
                    </a:cubicBezTo>
                    <a:cubicBezTo>
                      <a:pt x="557794" y="517689"/>
                      <a:pt x="705913" y="480671"/>
                      <a:pt x="735558" y="484373"/>
                    </a:cubicBezTo>
                    <a:cubicBezTo>
                      <a:pt x="765172" y="488074"/>
                      <a:pt x="883676" y="499180"/>
                      <a:pt x="898483" y="462147"/>
                    </a:cubicBezTo>
                    <a:cubicBezTo>
                      <a:pt x="913306" y="425113"/>
                      <a:pt x="887378" y="417709"/>
                      <a:pt x="887378" y="417709"/>
                    </a:cubicBezTo>
                    <a:cubicBezTo>
                      <a:pt x="887378" y="417709"/>
                      <a:pt x="917007" y="436234"/>
                      <a:pt x="917007" y="410306"/>
                    </a:cubicBezTo>
                    <a:cubicBezTo>
                      <a:pt x="917007" y="384378"/>
                      <a:pt x="813311" y="317730"/>
                      <a:pt x="779979" y="306610"/>
                    </a:cubicBezTo>
                    <a:cubicBezTo>
                      <a:pt x="746663" y="295504"/>
                      <a:pt x="565199" y="306610"/>
                      <a:pt x="565199" y="306610"/>
                    </a:cubicBezTo>
                    <a:cubicBezTo>
                      <a:pt x="565199" y="306610"/>
                      <a:pt x="750365" y="251067"/>
                      <a:pt x="783682" y="251067"/>
                    </a:cubicBezTo>
                    <a:cubicBezTo>
                      <a:pt x="817013" y="251067"/>
                      <a:pt x="898483" y="295504"/>
                      <a:pt x="913306" y="265889"/>
                    </a:cubicBezTo>
                    <a:cubicBezTo>
                      <a:pt x="928113" y="236260"/>
                      <a:pt x="813311" y="162193"/>
                      <a:pt x="709630" y="158491"/>
                    </a:cubicBezTo>
                    <a:cubicBezTo>
                      <a:pt x="605934" y="154789"/>
                      <a:pt x="498535" y="221437"/>
                      <a:pt x="498535" y="221437"/>
                    </a:cubicBezTo>
                    <a:cubicBezTo>
                      <a:pt x="498535" y="221437"/>
                      <a:pt x="576319" y="121458"/>
                      <a:pt x="594828" y="110352"/>
                    </a:cubicBezTo>
                    <a:cubicBezTo>
                      <a:pt x="613337" y="99247"/>
                      <a:pt x="750365" y="73319"/>
                      <a:pt x="768874" y="32569"/>
                    </a:cubicBezTo>
                    <a:cubicBezTo>
                      <a:pt x="787383" y="-8152"/>
                      <a:pt x="609635" y="-4450"/>
                      <a:pt x="568900" y="14059"/>
                    </a:cubicBezTo>
                    <a:cubicBezTo>
                      <a:pt x="528165" y="32569"/>
                      <a:pt x="217106" y="365854"/>
                      <a:pt x="146741" y="417709"/>
                    </a:cubicBezTo>
                    <a:cubicBezTo>
                      <a:pt x="76391" y="469550"/>
                      <a:pt x="2309" y="480671"/>
                      <a:pt x="2309" y="480671"/>
                    </a:cubicBez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1" name="Google Shape;1218;p46">
                <a:extLst>
                  <a:ext uri="{FF2B5EF4-FFF2-40B4-BE49-F238E27FC236}">
                    <a16:creationId xmlns:a16="http://schemas.microsoft.com/office/drawing/2014/main" id="{0EF9CF86-730E-8F68-46DF-FC834C155284}"/>
                  </a:ext>
                </a:extLst>
              </p:cNvPr>
              <p:cNvSpPr/>
              <p:nvPr/>
            </p:nvSpPr>
            <p:spPr>
              <a:xfrm>
                <a:off x="8170342" y="3475502"/>
                <a:ext cx="261197" cy="34325"/>
              </a:xfrm>
              <a:custGeom>
                <a:avLst/>
                <a:gdLst/>
                <a:ahLst/>
                <a:cxnLst/>
                <a:rect l="l" t="t" r="r" b="b"/>
                <a:pathLst>
                  <a:path w="348263" h="45766" extrusionOk="0">
                    <a:moveTo>
                      <a:pt x="348192" y="19624"/>
                    </a:moveTo>
                    <a:cubicBezTo>
                      <a:pt x="327617" y="11060"/>
                      <a:pt x="304038" y="7834"/>
                      <a:pt x="282080" y="5158"/>
                    </a:cubicBezTo>
                    <a:cubicBezTo>
                      <a:pt x="259497" y="2393"/>
                      <a:pt x="236751" y="936"/>
                      <a:pt x="214004" y="772"/>
                    </a:cubicBezTo>
                    <a:cubicBezTo>
                      <a:pt x="168140" y="430"/>
                      <a:pt x="122216" y="5307"/>
                      <a:pt x="77526" y="15594"/>
                    </a:cubicBezTo>
                    <a:cubicBezTo>
                      <a:pt x="52803" y="21274"/>
                      <a:pt x="27232" y="28053"/>
                      <a:pt x="4441" y="39411"/>
                    </a:cubicBezTo>
                    <a:cubicBezTo>
                      <a:pt x="1141" y="41076"/>
                      <a:pt x="1809" y="47425"/>
                      <a:pt x="6106" y="46413"/>
                    </a:cubicBezTo>
                    <a:cubicBezTo>
                      <a:pt x="27560" y="41329"/>
                      <a:pt x="48521" y="34446"/>
                      <a:pt x="70049" y="29584"/>
                    </a:cubicBezTo>
                    <a:cubicBezTo>
                      <a:pt x="92051" y="24604"/>
                      <a:pt x="114248" y="20605"/>
                      <a:pt x="136652" y="17914"/>
                    </a:cubicBezTo>
                    <a:cubicBezTo>
                      <a:pt x="181268" y="12577"/>
                      <a:pt x="226477" y="12235"/>
                      <a:pt x="271152" y="17007"/>
                    </a:cubicBezTo>
                    <a:cubicBezTo>
                      <a:pt x="283284" y="18300"/>
                      <a:pt x="295371" y="20040"/>
                      <a:pt x="307427" y="21883"/>
                    </a:cubicBezTo>
                    <a:cubicBezTo>
                      <a:pt x="320139" y="23816"/>
                      <a:pt x="333029" y="26507"/>
                      <a:pt x="345829" y="27458"/>
                    </a:cubicBezTo>
                    <a:cubicBezTo>
                      <a:pt x="350244" y="27785"/>
                      <a:pt x="352772" y="21526"/>
                      <a:pt x="348192" y="19624"/>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 name="Google Shape;1219;p46">
                <a:extLst>
                  <a:ext uri="{FF2B5EF4-FFF2-40B4-BE49-F238E27FC236}">
                    <a16:creationId xmlns:a16="http://schemas.microsoft.com/office/drawing/2014/main" id="{7E250416-5C5E-E1A0-D0D8-6731316E1661}"/>
                  </a:ext>
                </a:extLst>
              </p:cNvPr>
              <p:cNvSpPr/>
              <p:nvPr/>
            </p:nvSpPr>
            <p:spPr>
              <a:xfrm>
                <a:off x="8150069" y="3405482"/>
                <a:ext cx="72515" cy="28393"/>
              </a:xfrm>
              <a:custGeom>
                <a:avLst/>
                <a:gdLst/>
                <a:ahLst/>
                <a:cxnLst/>
                <a:rect l="l" t="t" r="r" b="b"/>
                <a:pathLst>
                  <a:path w="96686" h="37857" extrusionOk="0">
                    <a:moveTo>
                      <a:pt x="95737" y="762"/>
                    </a:moveTo>
                    <a:cubicBezTo>
                      <a:pt x="88289" y="405"/>
                      <a:pt x="79845" y="3631"/>
                      <a:pt x="72828" y="5936"/>
                    </a:cubicBezTo>
                    <a:cubicBezTo>
                      <a:pt x="65260" y="8433"/>
                      <a:pt x="57738" y="10990"/>
                      <a:pt x="50186" y="13518"/>
                    </a:cubicBezTo>
                    <a:cubicBezTo>
                      <a:pt x="34813" y="18662"/>
                      <a:pt x="19455" y="23791"/>
                      <a:pt x="4737" y="30600"/>
                    </a:cubicBezTo>
                    <a:cubicBezTo>
                      <a:pt x="842" y="32399"/>
                      <a:pt x="1808" y="39505"/>
                      <a:pt x="6596" y="38494"/>
                    </a:cubicBezTo>
                    <a:cubicBezTo>
                      <a:pt x="22295" y="35134"/>
                      <a:pt x="37519" y="30199"/>
                      <a:pt x="52757" y="25129"/>
                    </a:cubicBezTo>
                    <a:cubicBezTo>
                      <a:pt x="60309" y="22631"/>
                      <a:pt x="67862" y="20134"/>
                      <a:pt x="75399" y="17606"/>
                    </a:cubicBezTo>
                    <a:cubicBezTo>
                      <a:pt x="79309" y="16298"/>
                      <a:pt x="83249" y="15034"/>
                      <a:pt x="87011" y="13354"/>
                    </a:cubicBezTo>
                    <a:cubicBezTo>
                      <a:pt x="90519" y="11779"/>
                      <a:pt x="94533" y="10559"/>
                      <a:pt x="97506" y="8092"/>
                    </a:cubicBezTo>
                    <a:cubicBezTo>
                      <a:pt x="99900" y="6084"/>
                      <a:pt x="99528" y="941"/>
                      <a:pt x="95737" y="762"/>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3" name="Google Shape;1220;p46">
                <a:extLst>
                  <a:ext uri="{FF2B5EF4-FFF2-40B4-BE49-F238E27FC236}">
                    <a16:creationId xmlns:a16="http://schemas.microsoft.com/office/drawing/2014/main" id="{33F403A8-7178-7028-ECAD-7A4DB1AF2235}"/>
                  </a:ext>
                </a:extLst>
              </p:cNvPr>
              <p:cNvSpPr/>
              <p:nvPr/>
            </p:nvSpPr>
            <p:spPr>
              <a:xfrm>
                <a:off x="8143817" y="3354635"/>
                <a:ext cx="329" cy="190"/>
              </a:xfrm>
              <a:custGeom>
                <a:avLst/>
                <a:gdLst/>
                <a:ahLst/>
                <a:cxnLst/>
                <a:rect l="l" t="t" r="r" b="b"/>
                <a:pathLst>
                  <a:path w="439" h="253" extrusionOk="0">
                    <a:moveTo>
                      <a:pt x="2313" y="970"/>
                    </a:moveTo>
                    <a:cubicBezTo>
                      <a:pt x="2328" y="970"/>
                      <a:pt x="2328" y="970"/>
                      <a:pt x="2328" y="955"/>
                    </a:cubicBezTo>
                    <a:cubicBezTo>
                      <a:pt x="3042" y="599"/>
                      <a:pt x="2729" y="673"/>
                      <a:pt x="2313" y="970"/>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4" name="Google Shape;1221;p46">
                <a:extLst>
                  <a:ext uri="{FF2B5EF4-FFF2-40B4-BE49-F238E27FC236}">
                    <a16:creationId xmlns:a16="http://schemas.microsoft.com/office/drawing/2014/main" id="{5EA69737-E041-4F3B-EC23-BCAE86589CE9}"/>
                  </a:ext>
                </a:extLst>
              </p:cNvPr>
              <p:cNvSpPr/>
              <p:nvPr/>
            </p:nvSpPr>
            <p:spPr>
              <a:xfrm>
                <a:off x="8133307" y="3346968"/>
                <a:ext cx="25742" cy="17727"/>
              </a:xfrm>
              <a:custGeom>
                <a:avLst/>
                <a:gdLst/>
                <a:ahLst/>
                <a:cxnLst/>
                <a:rect l="l" t="t" r="r" b="b"/>
                <a:pathLst>
                  <a:path w="34323" h="23636" extrusionOk="0">
                    <a:moveTo>
                      <a:pt x="31193" y="801"/>
                    </a:moveTo>
                    <a:cubicBezTo>
                      <a:pt x="30895" y="816"/>
                      <a:pt x="30613" y="861"/>
                      <a:pt x="30331" y="965"/>
                    </a:cubicBezTo>
                    <a:cubicBezTo>
                      <a:pt x="29588" y="1158"/>
                      <a:pt x="28918" y="1455"/>
                      <a:pt x="28279" y="1901"/>
                    </a:cubicBezTo>
                    <a:cubicBezTo>
                      <a:pt x="27521" y="2466"/>
                      <a:pt x="26837" y="3120"/>
                      <a:pt x="26183" y="3745"/>
                    </a:cubicBezTo>
                    <a:cubicBezTo>
                      <a:pt x="26109" y="3834"/>
                      <a:pt x="25811" y="4117"/>
                      <a:pt x="25692" y="4235"/>
                    </a:cubicBezTo>
                    <a:cubicBezTo>
                      <a:pt x="25678" y="4250"/>
                      <a:pt x="25662" y="4265"/>
                      <a:pt x="25648" y="4265"/>
                    </a:cubicBezTo>
                    <a:cubicBezTo>
                      <a:pt x="25187" y="4637"/>
                      <a:pt x="24711" y="4994"/>
                      <a:pt x="24280" y="5395"/>
                    </a:cubicBezTo>
                    <a:cubicBezTo>
                      <a:pt x="22466" y="7030"/>
                      <a:pt x="20489" y="8577"/>
                      <a:pt x="18452" y="9930"/>
                    </a:cubicBezTo>
                    <a:cubicBezTo>
                      <a:pt x="17947" y="10242"/>
                      <a:pt x="17441" y="10569"/>
                      <a:pt x="16921" y="10866"/>
                    </a:cubicBezTo>
                    <a:cubicBezTo>
                      <a:pt x="16698" y="11000"/>
                      <a:pt x="16445" y="11119"/>
                      <a:pt x="16237" y="11268"/>
                    </a:cubicBezTo>
                    <a:cubicBezTo>
                      <a:pt x="16267" y="11238"/>
                      <a:pt x="16296" y="11223"/>
                      <a:pt x="16326" y="11193"/>
                    </a:cubicBezTo>
                    <a:cubicBezTo>
                      <a:pt x="15271" y="11758"/>
                      <a:pt x="14170" y="12234"/>
                      <a:pt x="13070" y="12710"/>
                    </a:cubicBezTo>
                    <a:cubicBezTo>
                      <a:pt x="11985" y="13200"/>
                      <a:pt x="10900" y="13691"/>
                      <a:pt x="9784" y="14107"/>
                    </a:cubicBezTo>
                    <a:cubicBezTo>
                      <a:pt x="8461" y="14568"/>
                      <a:pt x="7227" y="14999"/>
                      <a:pt x="6231" y="15817"/>
                    </a:cubicBezTo>
                    <a:cubicBezTo>
                      <a:pt x="6128" y="15832"/>
                      <a:pt x="6038" y="15847"/>
                      <a:pt x="5934" y="15876"/>
                    </a:cubicBezTo>
                    <a:cubicBezTo>
                      <a:pt x="3883" y="16233"/>
                      <a:pt x="2024" y="17987"/>
                      <a:pt x="2351" y="20232"/>
                    </a:cubicBezTo>
                    <a:cubicBezTo>
                      <a:pt x="2679" y="22522"/>
                      <a:pt x="4463" y="23845"/>
                      <a:pt x="6692" y="23815"/>
                    </a:cubicBezTo>
                    <a:cubicBezTo>
                      <a:pt x="6901" y="23800"/>
                      <a:pt x="7109" y="23800"/>
                      <a:pt x="7302" y="23800"/>
                    </a:cubicBezTo>
                    <a:cubicBezTo>
                      <a:pt x="8075" y="24187"/>
                      <a:pt x="8952" y="24380"/>
                      <a:pt x="9963" y="24350"/>
                    </a:cubicBezTo>
                    <a:cubicBezTo>
                      <a:pt x="10617" y="24336"/>
                      <a:pt x="11286" y="24217"/>
                      <a:pt x="11940" y="24127"/>
                    </a:cubicBezTo>
                    <a:cubicBezTo>
                      <a:pt x="13590" y="23890"/>
                      <a:pt x="15241" y="23562"/>
                      <a:pt x="16861" y="23116"/>
                    </a:cubicBezTo>
                    <a:cubicBezTo>
                      <a:pt x="19790" y="22329"/>
                      <a:pt x="22541" y="20886"/>
                      <a:pt x="25187" y="19385"/>
                    </a:cubicBezTo>
                    <a:cubicBezTo>
                      <a:pt x="27818" y="17883"/>
                      <a:pt x="30033" y="16055"/>
                      <a:pt x="32204" y="13929"/>
                    </a:cubicBezTo>
                    <a:cubicBezTo>
                      <a:pt x="33155" y="13037"/>
                      <a:pt x="33959" y="11922"/>
                      <a:pt x="34732" y="10866"/>
                    </a:cubicBezTo>
                    <a:cubicBezTo>
                      <a:pt x="35296" y="10093"/>
                      <a:pt x="35801" y="9171"/>
                      <a:pt x="36203" y="8279"/>
                    </a:cubicBezTo>
                    <a:cubicBezTo>
                      <a:pt x="36768" y="6971"/>
                      <a:pt x="36619" y="5916"/>
                      <a:pt x="36619" y="4592"/>
                    </a:cubicBezTo>
                    <a:cubicBezTo>
                      <a:pt x="36634" y="1783"/>
                      <a:pt x="33616" y="340"/>
                      <a:pt x="31193" y="801"/>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5" name="Google Shape;1222;p46">
                <a:extLst>
                  <a:ext uri="{FF2B5EF4-FFF2-40B4-BE49-F238E27FC236}">
                    <a16:creationId xmlns:a16="http://schemas.microsoft.com/office/drawing/2014/main" id="{F3181904-371C-5359-5D9E-0E1DAF986433}"/>
                  </a:ext>
                </a:extLst>
              </p:cNvPr>
              <p:cNvSpPr/>
              <p:nvPr/>
            </p:nvSpPr>
            <p:spPr>
              <a:xfrm>
                <a:off x="6797583" y="2484650"/>
                <a:ext cx="136032" cy="647050"/>
              </a:xfrm>
              <a:custGeom>
                <a:avLst/>
                <a:gdLst/>
                <a:ahLst/>
                <a:cxnLst/>
                <a:rect l="l" t="t" r="r" b="b"/>
                <a:pathLst>
                  <a:path w="181376" h="862733" extrusionOk="0">
                    <a:moveTo>
                      <a:pt x="148507" y="517892"/>
                    </a:moveTo>
                    <a:cubicBezTo>
                      <a:pt x="129626" y="405602"/>
                      <a:pt x="104204" y="294309"/>
                      <a:pt x="72299" y="184993"/>
                    </a:cubicBezTo>
                    <a:cubicBezTo>
                      <a:pt x="63454" y="154680"/>
                      <a:pt x="54237" y="124426"/>
                      <a:pt x="44231" y="94454"/>
                    </a:cubicBezTo>
                    <a:cubicBezTo>
                      <a:pt x="34062" y="63903"/>
                      <a:pt x="24369" y="32593"/>
                      <a:pt x="10691" y="3394"/>
                    </a:cubicBezTo>
                    <a:cubicBezTo>
                      <a:pt x="8164" y="-2017"/>
                      <a:pt x="656" y="1016"/>
                      <a:pt x="2143" y="6680"/>
                    </a:cubicBezTo>
                    <a:cubicBezTo>
                      <a:pt x="9457" y="34228"/>
                      <a:pt x="19597" y="61078"/>
                      <a:pt x="28369" y="88195"/>
                    </a:cubicBezTo>
                    <a:cubicBezTo>
                      <a:pt x="37139" y="115327"/>
                      <a:pt x="45718" y="142519"/>
                      <a:pt x="53835" y="169859"/>
                    </a:cubicBezTo>
                    <a:cubicBezTo>
                      <a:pt x="69906" y="223944"/>
                      <a:pt x="84490" y="278491"/>
                      <a:pt x="97424" y="333409"/>
                    </a:cubicBezTo>
                    <a:cubicBezTo>
                      <a:pt x="123367" y="443676"/>
                      <a:pt x="142858" y="555490"/>
                      <a:pt x="155837" y="668017"/>
                    </a:cubicBezTo>
                    <a:cubicBezTo>
                      <a:pt x="163166" y="731499"/>
                      <a:pt x="168637" y="795322"/>
                      <a:pt x="173603" y="859041"/>
                    </a:cubicBezTo>
                    <a:cubicBezTo>
                      <a:pt x="174093" y="865375"/>
                      <a:pt x="183459" y="864289"/>
                      <a:pt x="183325" y="858075"/>
                    </a:cubicBezTo>
                    <a:cubicBezTo>
                      <a:pt x="180932" y="744032"/>
                      <a:pt x="167418" y="630345"/>
                      <a:pt x="148507" y="517892"/>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6" name="Google Shape;1223;p46">
                <a:extLst>
                  <a:ext uri="{FF2B5EF4-FFF2-40B4-BE49-F238E27FC236}">
                    <a16:creationId xmlns:a16="http://schemas.microsoft.com/office/drawing/2014/main" id="{68355C35-11CA-D720-90A6-F3AE77500FF9}"/>
                  </a:ext>
                </a:extLst>
              </p:cNvPr>
              <p:cNvSpPr/>
              <p:nvPr/>
            </p:nvSpPr>
            <p:spPr>
              <a:xfrm>
                <a:off x="6595455" y="3404459"/>
                <a:ext cx="259039" cy="71934"/>
              </a:xfrm>
              <a:custGeom>
                <a:avLst/>
                <a:gdLst/>
                <a:ahLst/>
                <a:cxnLst/>
                <a:rect l="l" t="t" r="r" b="b"/>
                <a:pathLst>
                  <a:path w="345385" h="95912" extrusionOk="0">
                    <a:moveTo>
                      <a:pt x="344826" y="62640"/>
                    </a:moveTo>
                    <a:cubicBezTo>
                      <a:pt x="334464" y="58091"/>
                      <a:pt x="324518" y="53007"/>
                      <a:pt x="313873" y="48978"/>
                    </a:cubicBezTo>
                    <a:cubicBezTo>
                      <a:pt x="303333" y="44964"/>
                      <a:pt x="292643" y="41291"/>
                      <a:pt x="281909" y="37872"/>
                    </a:cubicBezTo>
                    <a:cubicBezTo>
                      <a:pt x="260219" y="30944"/>
                      <a:pt x="238201" y="25012"/>
                      <a:pt x="216005" y="20002"/>
                    </a:cubicBezTo>
                    <a:cubicBezTo>
                      <a:pt x="171597" y="9937"/>
                      <a:pt x="126179" y="3961"/>
                      <a:pt x="80701" y="1746"/>
                    </a:cubicBezTo>
                    <a:cubicBezTo>
                      <a:pt x="68451" y="1151"/>
                      <a:pt x="56201" y="809"/>
                      <a:pt x="43936" y="750"/>
                    </a:cubicBezTo>
                    <a:cubicBezTo>
                      <a:pt x="37528" y="720"/>
                      <a:pt x="31135" y="764"/>
                      <a:pt x="24727" y="883"/>
                    </a:cubicBezTo>
                    <a:cubicBezTo>
                      <a:pt x="18306" y="1032"/>
                      <a:pt x="11288" y="348"/>
                      <a:pt x="5356" y="3188"/>
                    </a:cubicBezTo>
                    <a:cubicBezTo>
                      <a:pt x="1387" y="5091"/>
                      <a:pt x="272" y="11543"/>
                      <a:pt x="5104" y="13372"/>
                    </a:cubicBezTo>
                    <a:cubicBezTo>
                      <a:pt x="9890" y="15200"/>
                      <a:pt x="14247" y="14918"/>
                      <a:pt x="19301" y="14784"/>
                    </a:cubicBezTo>
                    <a:cubicBezTo>
                      <a:pt x="25323" y="14620"/>
                      <a:pt x="31343" y="14531"/>
                      <a:pt x="37365" y="14487"/>
                    </a:cubicBezTo>
                    <a:cubicBezTo>
                      <a:pt x="48455" y="14427"/>
                      <a:pt x="59531" y="14561"/>
                      <a:pt x="70592" y="14962"/>
                    </a:cubicBezTo>
                    <a:cubicBezTo>
                      <a:pt x="92788" y="15780"/>
                      <a:pt x="114955" y="17549"/>
                      <a:pt x="137017" y="20196"/>
                    </a:cubicBezTo>
                    <a:cubicBezTo>
                      <a:pt x="181469" y="25577"/>
                      <a:pt x="225564" y="34572"/>
                      <a:pt x="268544" y="47075"/>
                    </a:cubicBezTo>
                    <a:cubicBezTo>
                      <a:pt x="280705" y="50598"/>
                      <a:pt x="292733" y="54434"/>
                      <a:pt x="304745" y="58418"/>
                    </a:cubicBezTo>
                    <a:cubicBezTo>
                      <a:pt x="305473" y="58641"/>
                      <a:pt x="306202" y="58879"/>
                      <a:pt x="306931" y="59102"/>
                    </a:cubicBezTo>
                    <a:cubicBezTo>
                      <a:pt x="293015" y="58953"/>
                      <a:pt x="278907" y="60039"/>
                      <a:pt x="265482" y="60648"/>
                    </a:cubicBezTo>
                    <a:cubicBezTo>
                      <a:pt x="241933" y="61719"/>
                      <a:pt x="218428" y="63413"/>
                      <a:pt x="194968" y="65703"/>
                    </a:cubicBezTo>
                    <a:cubicBezTo>
                      <a:pt x="149134" y="70133"/>
                      <a:pt x="102051" y="75218"/>
                      <a:pt x="57509" y="87349"/>
                    </a:cubicBezTo>
                    <a:cubicBezTo>
                      <a:pt x="52202" y="88791"/>
                      <a:pt x="54432" y="97191"/>
                      <a:pt x="59695" y="96626"/>
                    </a:cubicBezTo>
                    <a:cubicBezTo>
                      <a:pt x="82678" y="94158"/>
                      <a:pt x="105529" y="90070"/>
                      <a:pt x="128424" y="86963"/>
                    </a:cubicBezTo>
                    <a:cubicBezTo>
                      <a:pt x="150992" y="83885"/>
                      <a:pt x="173605" y="81105"/>
                      <a:pt x="196247" y="78860"/>
                    </a:cubicBezTo>
                    <a:cubicBezTo>
                      <a:pt x="218904" y="76600"/>
                      <a:pt x="241621" y="74831"/>
                      <a:pt x="264336" y="73463"/>
                    </a:cubicBezTo>
                    <a:cubicBezTo>
                      <a:pt x="275502" y="72794"/>
                      <a:pt x="286667" y="72304"/>
                      <a:pt x="297832" y="71739"/>
                    </a:cubicBezTo>
                    <a:cubicBezTo>
                      <a:pt x="309636" y="71129"/>
                      <a:pt x="321946" y="70891"/>
                      <a:pt x="333512" y="68423"/>
                    </a:cubicBezTo>
                    <a:cubicBezTo>
                      <a:pt x="333959" y="68349"/>
                      <a:pt x="334330" y="68186"/>
                      <a:pt x="334672" y="67977"/>
                    </a:cubicBezTo>
                    <a:cubicBezTo>
                      <a:pt x="336931" y="68751"/>
                      <a:pt x="339176" y="69509"/>
                      <a:pt x="341407" y="70326"/>
                    </a:cubicBezTo>
                    <a:cubicBezTo>
                      <a:pt x="346446" y="72215"/>
                      <a:pt x="349851" y="64826"/>
                      <a:pt x="344826" y="6264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7" name="Google Shape;1224;p46">
                <a:extLst>
                  <a:ext uri="{FF2B5EF4-FFF2-40B4-BE49-F238E27FC236}">
                    <a16:creationId xmlns:a16="http://schemas.microsoft.com/office/drawing/2014/main" id="{3E8D7FB0-6C70-F63E-1C98-57684C69B6AC}"/>
                  </a:ext>
                </a:extLst>
              </p:cNvPr>
              <p:cNvSpPr/>
              <p:nvPr/>
            </p:nvSpPr>
            <p:spPr>
              <a:xfrm>
                <a:off x="7139111" y="3526396"/>
                <a:ext cx="663697" cy="35852"/>
              </a:xfrm>
              <a:custGeom>
                <a:avLst/>
                <a:gdLst/>
                <a:ahLst/>
                <a:cxnLst/>
                <a:rect l="l" t="t" r="r" b="b"/>
                <a:pathLst>
                  <a:path w="884929" h="47803" extrusionOk="0">
                    <a:moveTo>
                      <a:pt x="882254" y="10309"/>
                    </a:moveTo>
                    <a:cubicBezTo>
                      <a:pt x="853799" y="13223"/>
                      <a:pt x="825285" y="15735"/>
                      <a:pt x="796814" y="18723"/>
                    </a:cubicBezTo>
                    <a:cubicBezTo>
                      <a:pt x="768359" y="21712"/>
                      <a:pt x="739845" y="24343"/>
                      <a:pt x="711315" y="26573"/>
                    </a:cubicBezTo>
                    <a:cubicBezTo>
                      <a:pt x="654226" y="30989"/>
                      <a:pt x="597019" y="33784"/>
                      <a:pt x="539796" y="34958"/>
                    </a:cubicBezTo>
                    <a:cubicBezTo>
                      <a:pt x="425871" y="37307"/>
                      <a:pt x="311843" y="33085"/>
                      <a:pt x="198394" y="22515"/>
                    </a:cubicBezTo>
                    <a:cubicBezTo>
                      <a:pt x="134214" y="16553"/>
                      <a:pt x="70435" y="7216"/>
                      <a:pt x="6329" y="794"/>
                    </a:cubicBezTo>
                    <a:cubicBezTo>
                      <a:pt x="1556" y="318"/>
                      <a:pt x="426" y="7098"/>
                      <a:pt x="5125" y="8123"/>
                    </a:cubicBezTo>
                    <a:cubicBezTo>
                      <a:pt x="60965" y="20433"/>
                      <a:pt x="118127" y="27168"/>
                      <a:pt x="174963" y="33010"/>
                    </a:cubicBezTo>
                    <a:cubicBezTo>
                      <a:pt x="232305" y="38913"/>
                      <a:pt x="289810" y="43150"/>
                      <a:pt x="347404" y="45662"/>
                    </a:cubicBezTo>
                    <a:cubicBezTo>
                      <a:pt x="461953" y="50672"/>
                      <a:pt x="576785" y="49245"/>
                      <a:pt x="691171" y="41158"/>
                    </a:cubicBezTo>
                    <a:cubicBezTo>
                      <a:pt x="722896" y="38913"/>
                      <a:pt x="754593" y="36177"/>
                      <a:pt x="786215" y="32877"/>
                    </a:cubicBezTo>
                    <a:cubicBezTo>
                      <a:pt x="802032" y="31226"/>
                      <a:pt x="817851" y="29472"/>
                      <a:pt x="833610" y="27465"/>
                    </a:cubicBezTo>
                    <a:cubicBezTo>
                      <a:pt x="850261" y="25354"/>
                      <a:pt x="866614" y="22143"/>
                      <a:pt x="883131" y="19348"/>
                    </a:cubicBezTo>
                    <a:cubicBezTo>
                      <a:pt x="888840" y="18382"/>
                      <a:pt x="888112" y="9699"/>
                      <a:pt x="882254" y="10309"/>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8" name="Google Shape;1225;p46">
                <a:extLst>
                  <a:ext uri="{FF2B5EF4-FFF2-40B4-BE49-F238E27FC236}">
                    <a16:creationId xmlns:a16="http://schemas.microsoft.com/office/drawing/2014/main" id="{4727165F-074B-2C28-F9F4-562DA5B37AE4}"/>
                  </a:ext>
                </a:extLst>
              </p:cNvPr>
              <p:cNvSpPr/>
              <p:nvPr/>
            </p:nvSpPr>
            <p:spPr>
              <a:xfrm>
                <a:off x="6851663" y="3759461"/>
                <a:ext cx="1273666" cy="551711"/>
              </a:xfrm>
              <a:custGeom>
                <a:avLst/>
                <a:gdLst/>
                <a:ahLst/>
                <a:cxnLst/>
                <a:rect l="l" t="t" r="r" b="b"/>
                <a:pathLst>
                  <a:path w="1698221" h="735615" extrusionOk="0">
                    <a:moveTo>
                      <a:pt x="1697526" y="426358"/>
                    </a:moveTo>
                    <a:cubicBezTo>
                      <a:pt x="1687758" y="431041"/>
                      <a:pt x="1677842" y="435486"/>
                      <a:pt x="1667718" y="439411"/>
                    </a:cubicBezTo>
                    <a:cubicBezTo>
                      <a:pt x="1585385" y="471256"/>
                      <a:pt x="1496258" y="485617"/>
                      <a:pt x="1408856" y="494522"/>
                    </a:cubicBezTo>
                    <a:cubicBezTo>
                      <a:pt x="1317232" y="503859"/>
                      <a:pt x="1224938" y="507561"/>
                      <a:pt x="1132942" y="510058"/>
                    </a:cubicBezTo>
                    <a:cubicBezTo>
                      <a:pt x="1082217" y="511411"/>
                      <a:pt x="1031490" y="512050"/>
                      <a:pt x="980779" y="512050"/>
                    </a:cubicBezTo>
                    <a:cubicBezTo>
                      <a:pt x="982043" y="526620"/>
                      <a:pt x="981270" y="541710"/>
                      <a:pt x="980972" y="556175"/>
                    </a:cubicBezTo>
                    <a:cubicBezTo>
                      <a:pt x="980646" y="573183"/>
                      <a:pt x="980334" y="590191"/>
                      <a:pt x="979903" y="607198"/>
                    </a:cubicBezTo>
                    <a:cubicBezTo>
                      <a:pt x="978832" y="650238"/>
                      <a:pt x="977747" y="693381"/>
                      <a:pt x="976290" y="736525"/>
                    </a:cubicBezTo>
                    <a:lnTo>
                      <a:pt x="962895" y="736525"/>
                    </a:lnTo>
                    <a:cubicBezTo>
                      <a:pt x="963475" y="719324"/>
                      <a:pt x="964114" y="702168"/>
                      <a:pt x="964649" y="684981"/>
                    </a:cubicBezTo>
                    <a:cubicBezTo>
                      <a:pt x="965586" y="655025"/>
                      <a:pt x="966419" y="625024"/>
                      <a:pt x="967251" y="595067"/>
                    </a:cubicBezTo>
                    <a:cubicBezTo>
                      <a:pt x="967637" y="579933"/>
                      <a:pt x="967875" y="564768"/>
                      <a:pt x="968410" y="549693"/>
                    </a:cubicBezTo>
                    <a:cubicBezTo>
                      <a:pt x="968857" y="537279"/>
                      <a:pt x="968811" y="524405"/>
                      <a:pt x="970269" y="512006"/>
                    </a:cubicBezTo>
                    <a:cubicBezTo>
                      <a:pt x="928791" y="511917"/>
                      <a:pt x="887311" y="511411"/>
                      <a:pt x="845819" y="510400"/>
                    </a:cubicBezTo>
                    <a:cubicBezTo>
                      <a:pt x="751488" y="508007"/>
                      <a:pt x="656726" y="504394"/>
                      <a:pt x="562723" y="496024"/>
                    </a:cubicBezTo>
                    <a:cubicBezTo>
                      <a:pt x="546266" y="494567"/>
                      <a:pt x="527935" y="491445"/>
                      <a:pt x="515611" y="479373"/>
                    </a:cubicBezTo>
                    <a:cubicBezTo>
                      <a:pt x="500714" y="464714"/>
                      <a:pt x="500477" y="442340"/>
                      <a:pt x="498321" y="422879"/>
                    </a:cubicBezTo>
                    <a:cubicBezTo>
                      <a:pt x="493147" y="376227"/>
                      <a:pt x="487483" y="329560"/>
                      <a:pt x="483959" y="282759"/>
                    </a:cubicBezTo>
                    <a:cubicBezTo>
                      <a:pt x="410324" y="282075"/>
                      <a:pt x="336748" y="279771"/>
                      <a:pt x="263261" y="275370"/>
                    </a:cubicBezTo>
                    <a:cubicBezTo>
                      <a:pt x="220206" y="272783"/>
                      <a:pt x="177256" y="269616"/>
                      <a:pt x="134365" y="265751"/>
                    </a:cubicBezTo>
                    <a:cubicBezTo>
                      <a:pt x="92292" y="262035"/>
                      <a:pt x="50174" y="258020"/>
                      <a:pt x="8443" y="251628"/>
                    </a:cubicBezTo>
                    <a:cubicBezTo>
                      <a:pt x="7610" y="251479"/>
                      <a:pt x="6778" y="251375"/>
                      <a:pt x="5945" y="251226"/>
                    </a:cubicBezTo>
                    <a:cubicBezTo>
                      <a:pt x="3165" y="250795"/>
                      <a:pt x="1990" y="248699"/>
                      <a:pt x="2139" y="246647"/>
                    </a:cubicBezTo>
                    <a:cubicBezTo>
                      <a:pt x="2184" y="244105"/>
                      <a:pt x="4191" y="241563"/>
                      <a:pt x="7521" y="241815"/>
                    </a:cubicBezTo>
                    <a:cubicBezTo>
                      <a:pt x="18166" y="242633"/>
                      <a:pt x="28810" y="243362"/>
                      <a:pt x="39470" y="244388"/>
                    </a:cubicBezTo>
                    <a:cubicBezTo>
                      <a:pt x="124880" y="252802"/>
                      <a:pt x="210290" y="259983"/>
                      <a:pt x="295997" y="264190"/>
                    </a:cubicBezTo>
                    <a:cubicBezTo>
                      <a:pt x="381943" y="268338"/>
                      <a:pt x="467977" y="270241"/>
                      <a:pt x="554027" y="269468"/>
                    </a:cubicBezTo>
                    <a:cubicBezTo>
                      <a:pt x="639779" y="268680"/>
                      <a:pt x="725516" y="265498"/>
                      <a:pt x="811074" y="259879"/>
                    </a:cubicBezTo>
                    <a:cubicBezTo>
                      <a:pt x="896633" y="254215"/>
                      <a:pt x="982043" y="246112"/>
                      <a:pt x="1067171" y="235512"/>
                    </a:cubicBezTo>
                    <a:cubicBezTo>
                      <a:pt x="1149935" y="225239"/>
                      <a:pt x="1232416" y="212543"/>
                      <a:pt x="1314511" y="197587"/>
                    </a:cubicBezTo>
                    <a:cubicBezTo>
                      <a:pt x="1307211" y="133927"/>
                      <a:pt x="1298574" y="70014"/>
                      <a:pt x="1294961" y="5997"/>
                    </a:cubicBezTo>
                    <a:cubicBezTo>
                      <a:pt x="1294619" y="-217"/>
                      <a:pt x="1303509" y="-990"/>
                      <a:pt x="1304535" y="5076"/>
                    </a:cubicBezTo>
                    <a:cubicBezTo>
                      <a:pt x="1315670" y="70401"/>
                      <a:pt x="1321484" y="136752"/>
                      <a:pt x="1328962" y="202567"/>
                    </a:cubicBezTo>
                    <a:cubicBezTo>
                      <a:pt x="1329407" y="206537"/>
                      <a:pt x="1326375" y="209465"/>
                      <a:pt x="1322762" y="210149"/>
                    </a:cubicBezTo>
                    <a:cubicBezTo>
                      <a:pt x="1312251" y="212052"/>
                      <a:pt x="1301740" y="213955"/>
                      <a:pt x="1291245" y="215813"/>
                    </a:cubicBezTo>
                    <a:cubicBezTo>
                      <a:pt x="1206413" y="230859"/>
                      <a:pt x="1121108" y="243317"/>
                      <a:pt x="1035505" y="253337"/>
                    </a:cubicBezTo>
                    <a:cubicBezTo>
                      <a:pt x="949901" y="263298"/>
                      <a:pt x="864000" y="270836"/>
                      <a:pt x="777966" y="275816"/>
                    </a:cubicBezTo>
                    <a:cubicBezTo>
                      <a:pt x="692303" y="280752"/>
                      <a:pt x="606551" y="283190"/>
                      <a:pt x="520800" y="283041"/>
                    </a:cubicBezTo>
                    <a:cubicBezTo>
                      <a:pt x="512147" y="283041"/>
                      <a:pt x="503509" y="282893"/>
                      <a:pt x="494856" y="282848"/>
                    </a:cubicBezTo>
                    <a:cubicBezTo>
                      <a:pt x="496418" y="293255"/>
                      <a:pt x="497830" y="303721"/>
                      <a:pt x="499153" y="314173"/>
                    </a:cubicBezTo>
                    <a:cubicBezTo>
                      <a:pt x="501933" y="337082"/>
                      <a:pt x="504580" y="360007"/>
                      <a:pt x="507166" y="382961"/>
                    </a:cubicBezTo>
                    <a:cubicBezTo>
                      <a:pt x="509619" y="405098"/>
                      <a:pt x="510630" y="428008"/>
                      <a:pt x="515031" y="449907"/>
                    </a:cubicBezTo>
                    <a:cubicBezTo>
                      <a:pt x="516844" y="458991"/>
                      <a:pt x="520651" y="467257"/>
                      <a:pt x="528322" y="472876"/>
                    </a:cubicBezTo>
                    <a:cubicBezTo>
                      <a:pt x="535071" y="477752"/>
                      <a:pt x="543515" y="479953"/>
                      <a:pt x="551633" y="481380"/>
                    </a:cubicBezTo>
                    <a:cubicBezTo>
                      <a:pt x="572447" y="484933"/>
                      <a:pt x="594093" y="485230"/>
                      <a:pt x="615115" y="486643"/>
                    </a:cubicBezTo>
                    <a:cubicBezTo>
                      <a:pt x="708419" y="492946"/>
                      <a:pt x="801901" y="496812"/>
                      <a:pt x="895415" y="498328"/>
                    </a:cubicBezTo>
                    <a:cubicBezTo>
                      <a:pt x="988704" y="499785"/>
                      <a:pt x="1082023" y="498923"/>
                      <a:pt x="1175238" y="495637"/>
                    </a:cubicBezTo>
                    <a:cubicBezTo>
                      <a:pt x="1264320" y="492515"/>
                      <a:pt x="1353789" y="488442"/>
                      <a:pt x="1442321" y="477604"/>
                    </a:cubicBezTo>
                    <a:cubicBezTo>
                      <a:pt x="1485019" y="472326"/>
                      <a:pt x="1527597" y="465354"/>
                      <a:pt x="1569463" y="455482"/>
                    </a:cubicBezTo>
                    <a:cubicBezTo>
                      <a:pt x="1611833" y="445506"/>
                      <a:pt x="1653208" y="432156"/>
                      <a:pt x="1694210" y="417661"/>
                    </a:cubicBezTo>
                    <a:cubicBezTo>
                      <a:pt x="1699919" y="415654"/>
                      <a:pt x="1702908" y="423816"/>
                      <a:pt x="1697526" y="426358"/>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9" name="Google Shape;1226;p46">
                <a:extLst>
                  <a:ext uri="{FF2B5EF4-FFF2-40B4-BE49-F238E27FC236}">
                    <a16:creationId xmlns:a16="http://schemas.microsoft.com/office/drawing/2014/main" id="{6653A554-D564-D96D-CB1D-9C52EB93454E}"/>
                  </a:ext>
                </a:extLst>
              </p:cNvPr>
              <p:cNvSpPr/>
              <p:nvPr/>
            </p:nvSpPr>
            <p:spPr>
              <a:xfrm>
                <a:off x="7078007" y="2271710"/>
                <a:ext cx="918120" cy="1286757"/>
              </a:xfrm>
              <a:custGeom>
                <a:avLst/>
                <a:gdLst/>
                <a:ahLst/>
                <a:cxnLst/>
                <a:rect l="l" t="t" r="r" b="b"/>
                <a:pathLst>
                  <a:path w="1224160" h="1715676" extrusionOk="0">
                    <a:moveTo>
                      <a:pt x="1225835" y="426753"/>
                    </a:moveTo>
                    <a:cubicBezTo>
                      <a:pt x="1173801" y="315965"/>
                      <a:pt x="1121811" y="205162"/>
                      <a:pt x="1069733" y="94375"/>
                    </a:cubicBezTo>
                    <a:cubicBezTo>
                      <a:pt x="1055089" y="63273"/>
                      <a:pt x="1040802" y="31934"/>
                      <a:pt x="1023393" y="2260"/>
                    </a:cubicBezTo>
                    <a:cubicBezTo>
                      <a:pt x="1021132" y="-1621"/>
                      <a:pt x="1015231" y="1962"/>
                      <a:pt x="1016672" y="5947"/>
                    </a:cubicBezTo>
                    <a:cubicBezTo>
                      <a:pt x="1027020" y="34491"/>
                      <a:pt x="1040013" y="61920"/>
                      <a:pt x="1052889" y="89394"/>
                    </a:cubicBezTo>
                    <a:cubicBezTo>
                      <a:pt x="1065793" y="116898"/>
                      <a:pt x="1078682" y="144402"/>
                      <a:pt x="1091602" y="171890"/>
                    </a:cubicBezTo>
                    <a:cubicBezTo>
                      <a:pt x="1117633" y="227284"/>
                      <a:pt x="1143650" y="282678"/>
                      <a:pt x="1169667" y="338072"/>
                    </a:cubicBezTo>
                    <a:lnTo>
                      <a:pt x="1211771" y="427704"/>
                    </a:lnTo>
                    <a:cubicBezTo>
                      <a:pt x="1115879" y="521797"/>
                      <a:pt x="1020062" y="615963"/>
                      <a:pt x="924082" y="709966"/>
                    </a:cubicBezTo>
                    <a:cubicBezTo>
                      <a:pt x="896652" y="736816"/>
                      <a:pt x="869238" y="763680"/>
                      <a:pt x="841824" y="790530"/>
                    </a:cubicBezTo>
                    <a:cubicBezTo>
                      <a:pt x="837839" y="794425"/>
                      <a:pt x="841765" y="800134"/>
                      <a:pt x="845971" y="801308"/>
                    </a:cubicBezTo>
                    <a:cubicBezTo>
                      <a:pt x="900562" y="816577"/>
                      <a:pt x="953117" y="838520"/>
                      <a:pt x="1002504" y="866291"/>
                    </a:cubicBezTo>
                    <a:cubicBezTo>
                      <a:pt x="947587" y="917894"/>
                      <a:pt x="896340" y="973318"/>
                      <a:pt x="849599" y="1032443"/>
                    </a:cubicBezTo>
                    <a:cubicBezTo>
                      <a:pt x="800895" y="1094081"/>
                      <a:pt x="756875" y="1159451"/>
                      <a:pt x="718220" y="1227853"/>
                    </a:cubicBezTo>
                    <a:cubicBezTo>
                      <a:pt x="703220" y="1254361"/>
                      <a:pt x="689186" y="1281433"/>
                      <a:pt x="676222" y="1309012"/>
                    </a:cubicBezTo>
                    <a:cubicBezTo>
                      <a:pt x="673011" y="1229162"/>
                      <a:pt x="669115" y="1149356"/>
                      <a:pt x="664313" y="1069610"/>
                    </a:cubicBezTo>
                    <a:cubicBezTo>
                      <a:pt x="660701" y="1009816"/>
                      <a:pt x="658203" y="949457"/>
                      <a:pt x="649789" y="890108"/>
                    </a:cubicBezTo>
                    <a:cubicBezTo>
                      <a:pt x="649090" y="885262"/>
                      <a:pt x="642325" y="886064"/>
                      <a:pt x="642341" y="890837"/>
                    </a:cubicBezTo>
                    <a:cubicBezTo>
                      <a:pt x="642400" y="944387"/>
                      <a:pt x="646889" y="998012"/>
                      <a:pt x="649952" y="1051458"/>
                    </a:cubicBezTo>
                    <a:cubicBezTo>
                      <a:pt x="652984" y="1104533"/>
                      <a:pt x="655854" y="1157622"/>
                      <a:pt x="658367" y="1210712"/>
                    </a:cubicBezTo>
                    <a:cubicBezTo>
                      <a:pt x="660061" y="1246481"/>
                      <a:pt x="661563" y="1282251"/>
                      <a:pt x="662990" y="1318021"/>
                    </a:cubicBezTo>
                    <a:cubicBezTo>
                      <a:pt x="652895" y="1295096"/>
                      <a:pt x="641449" y="1272766"/>
                      <a:pt x="629703" y="1250689"/>
                    </a:cubicBezTo>
                    <a:cubicBezTo>
                      <a:pt x="612249" y="1217922"/>
                      <a:pt x="593607" y="1185795"/>
                      <a:pt x="573715" y="1154441"/>
                    </a:cubicBezTo>
                    <a:cubicBezTo>
                      <a:pt x="534184" y="1092119"/>
                      <a:pt x="489895" y="1032800"/>
                      <a:pt x="441310" y="977258"/>
                    </a:cubicBezTo>
                    <a:cubicBezTo>
                      <a:pt x="415531" y="947777"/>
                      <a:pt x="388473" y="919411"/>
                      <a:pt x="360405" y="892100"/>
                    </a:cubicBezTo>
                    <a:cubicBezTo>
                      <a:pt x="394554" y="858204"/>
                      <a:pt x="428733" y="824382"/>
                      <a:pt x="462749" y="790366"/>
                    </a:cubicBezTo>
                    <a:cubicBezTo>
                      <a:pt x="464815" y="788285"/>
                      <a:pt x="464518" y="784405"/>
                      <a:pt x="462912" y="782219"/>
                    </a:cubicBezTo>
                    <a:cubicBezTo>
                      <a:pt x="412187" y="712211"/>
                      <a:pt x="358502" y="644433"/>
                      <a:pt x="301339" y="579569"/>
                    </a:cubicBezTo>
                    <a:cubicBezTo>
                      <a:pt x="244607" y="515211"/>
                      <a:pt x="184708" y="453617"/>
                      <a:pt x="121881" y="395190"/>
                    </a:cubicBezTo>
                    <a:cubicBezTo>
                      <a:pt x="87687" y="363405"/>
                      <a:pt x="52602" y="332690"/>
                      <a:pt x="16594" y="302986"/>
                    </a:cubicBezTo>
                    <a:cubicBezTo>
                      <a:pt x="82543" y="230302"/>
                      <a:pt x="149489" y="158510"/>
                      <a:pt x="215453" y="85826"/>
                    </a:cubicBezTo>
                    <a:cubicBezTo>
                      <a:pt x="234483" y="64849"/>
                      <a:pt x="253379" y="43783"/>
                      <a:pt x="271665" y="22151"/>
                    </a:cubicBezTo>
                    <a:cubicBezTo>
                      <a:pt x="274936" y="18286"/>
                      <a:pt x="269078" y="13885"/>
                      <a:pt x="265659" y="17334"/>
                    </a:cubicBezTo>
                    <a:cubicBezTo>
                      <a:pt x="230291" y="52822"/>
                      <a:pt x="196647" y="89974"/>
                      <a:pt x="162691" y="126799"/>
                    </a:cubicBezTo>
                    <a:cubicBezTo>
                      <a:pt x="128780" y="163595"/>
                      <a:pt x="94868" y="200435"/>
                      <a:pt x="61031" y="237305"/>
                    </a:cubicBezTo>
                    <a:cubicBezTo>
                      <a:pt x="41853" y="258178"/>
                      <a:pt x="22749" y="279125"/>
                      <a:pt x="3437" y="299879"/>
                    </a:cubicBezTo>
                    <a:cubicBezTo>
                      <a:pt x="1222" y="302258"/>
                      <a:pt x="2054" y="306257"/>
                      <a:pt x="4359" y="308190"/>
                    </a:cubicBezTo>
                    <a:cubicBezTo>
                      <a:pt x="69788" y="363450"/>
                      <a:pt x="132912" y="421475"/>
                      <a:pt x="193019" y="482489"/>
                    </a:cubicBezTo>
                    <a:cubicBezTo>
                      <a:pt x="253274" y="543636"/>
                      <a:pt x="310438" y="607846"/>
                      <a:pt x="364345" y="674658"/>
                    </a:cubicBezTo>
                    <a:cubicBezTo>
                      <a:pt x="393514" y="710799"/>
                      <a:pt x="421716" y="747758"/>
                      <a:pt x="448774" y="785505"/>
                    </a:cubicBezTo>
                    <a:cubicBezTo>
                      <a:pt x="414268" y="819535"/>
                      <a:pt x="379910" y="853729"/>
                      <a:pt x="345509" y="887863"/>
                    </a:cubicBezTo>
                    <a:cubicBezTo>
                      <a:pt x="342743" y="890614"/>
                      <a:pt x="344185" y="895118"/>
                      <a:pt x="346564" y="897408"/>
                    </a:cubicBezTo>
                    <a:cubicBezTo>
                      <a:pt x="452015" y="998933"/>
                      <a:pt x="541885" y="1116813"/>
                      <a:pt x="611744" y="1245441"/>
                    </a:cubicBezTo>
                    <a:cubicBezTo>
                      <a:pt x="629109" y="1277420"/>
                      <a:pt x="644585" y="1310305"/>
                      <a:pt x="661043" y="1342700"/>
                    </a:cubicBezTo>
                    <a:cubicBezTo>
                      <a:pt x="660418" y="1344142"/>
                      <a:pt x="659749" y="1345569"/>
                      <a:pt x="659139" y="1346996"/>
                    </a:cubicBezTo>
                    <a:cubicBezTo>
                      <a:pt x="657564" y="1350772"/>
                      <a:pt x="661295" y="1353553"/>
                      <a:pt x="664313" y="1352705"/>
                    </a:cubicBezTo>
                    <a:cubicBezTo>
                      <a:pt x="666528" y="1412009"/>
                      <a:pt x="668402" y="1471343"/>
                      <a:pt x="669844" y="1530676"/>
                    </a:cubicBezTo>
                    <a:cubicBezTo>
                      <a:pt x="671301" y="1590694"/>
                      <a:pt x="671702" y="1650756"/>
                      <a:pt x="673472" y="1710759"/>
                    </a:cubicBezTo>
                    <a:cubicBezTo>
                      <a:pt x="673724" y="1718995"/>
                      <a:pt x="686004" y="1717508"/>
                      <a:pt x="686064" y="1709539"/>
                    </a:cubicBezTo>
                    <a:cubicBezTo>
                      <a:pt x="686851" y="1602870"/>
                      <a:pt x="682897" y="1496007"/>
                      <a:pt x="679210" y="1389411"/>
                    </a:cubicBezTo>
                    <a:cubicBezTo>
                      <a:pt x="678526" y="1369758"/>
                      <a:pt x="677768" y="1350089"/>
                      <a:pt x="677024" y="1330435"/>
                    </a:cubicBezTo>
                    <a:cubicBezTo>
                      <a:pt x="708914" y="1267592"/>
                      <a:pt x="743152" y="1206044"/>
                      <a:pt x="782163" y="1147260"/>
                    </a:cubicBezTo>
                    <a:cubicBezTo>
                      <a:pt x="824905" y="1082872"/>
                      <a:pt x="872524" y="1021784"/>
                      <a:pt x="924379" y="964487"/>
                    </a:cubicBezTo>
                    <a:cubicBezTo>
                      <a:pt x="954024" y="931735"/>
                      <a:pt x="985110" y="900262"/>
                      <a:pt x="1017535" y="870246"/>
                    </a:cubicBezTo>
                    <a:cubicBezTo>
                      <a:pt x="1021400" y="866678"/>
                      <a:pt x="1020866" y="861489"/>
                      <a:pt x="1016286" y="858813"/>
                    </a:cubicBezTo>
                    <a:cubicBezTo>
                      <a:pt x="966958" y="830165"/>
                      <a:pt x="914404" y="807716"/>
                      <a:pt x="859768" y="791541"/>
                    </a:cubicBezTo>
                    <a:cubicBezTo>
                      <a:pt x="953994" y="698920"/>
                      <a:pt x="1048324" y="606389"/>
                      <a:pt x="1142654" y="513843"/>
                    </a:cubicBezTo>
                    <a:cubicBezTo>
                      <a:pt x="1170054" y="486979"/>
                      <a:pt x="1197438" y="460099"/>
                      <a:pt x="1224824" y="433220"/>
                    </a:cubicBezTo>
                    <a:cubicBezTo>
                      <a:pt x="1226340" y="431748"/>
                      <a:pt x="1226711" y="428626"/>
                      <a:pt x="1225835" y="426753"/>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0" name="Google Shape;1227;p46">
                <a:extLst>
                  <a:ext uri="{FF2B5EF4-FFF2-40B4-BE49-F238E27FC236}">
                    <a16:creationId xmlns:a16="http://schemas.microsoft.com/office/drawing/2014/main" id="{D029B3CD-4F96-2CD5-19D8-A19B021817F4}"/>
                  </a:ext>
                </a:extLst>
              </p:cNvPr>
              <p:cNvSpPr/>
              <p:nvPr/>
            </p:nvSpPr>
            <p:spPr>
              <a:xfrm>
                <a:off x="8102313" y="2521591"/>
                <a:ext cx="127301" cy="723418"/>
              </a:xfrm>
              <a:custGeom>
                <a:avLst/>
                <a:gdLst/>
                <a:ahLst/>
                <a:cxnLst/>
                <a:rect l="l" t="t" r="r" b="b"/>
                <a:pathLst>
                  <a:path w="169734" h="964558" extrusionOk="0">
                    <a:moveTo>
                      <a:pt x="164030" y="3133"/>
                    </a:moveTo>
                    <a:cubicBezTo>
                      <a:pt x="152478" y="32986"/>
                      <a:pt x="141239" y="62749"/>
                      <a:pt x="131382" y="93241"/>
                    </a:cubicBezTo>
                    <a:cubicBezTo>
                      <a:pt x="121600" y="123525"/>
                      <a:pt x="112486" y="154017"/>
                      <a:pt x="103908" y="184657"/>
                    </a:cubicBezTo>
                    <a:cubicBezTo>
                      <a:pt x="86841" y="245567"/>
                      <a:pt x="71855" y="307056"/>
                      <a:pt x="59025" y="369007"/>
                    </a:cubicBezTo>
                    <a:cubicBezTo>
                      <a:pt x="33172" y="493665"/>
                      <a:pt x="15867" y="620033"/>
                      <a:pt x="7333" y="747056"/>
                    </a:cubicBezTo>
                    <a:cubicBezTo>
                      <a:pt x="4955" y="782261"/>
                      <a:pt x="3274" y="817569"/>
                      <a:pt x="2575" y="852848"/>
                    </a:cubicBezTo>
                    <a:cubicBezTo>
                      <a:pt x="1848" y="889079"/>
                      <a:pt x="2799" y="925176"/>
                      <a:pt x="3825" y="961376"/>
                    </a:cubicBezTo>
                    <a:cubicBezTo>
                      <a:pt x="3988" y="967011"/>
                      <a:pt x="12344" y="965985"/>
                      <a:pt x="12402" y="960529"/>
                    </a:cubicBezTo>
                    <a:cubicBezTo>
                      <a:pt x="13087" y="897092"/>
                      <a:pt x="16164" y="833447"/>
                      <a:pt x="19999" y="770129"/>
                    </a:cubicBezTo>
                    <a:cubicBezTo>
                      <a:pt x="23820" y="706990"/>
                      <a:pt x="29826" y="643984"/>
                      <a:pt x="37884" y="581246"/>
                    </a:cubicBezTo>
                    <a:cubicBezTo>
                      <a:pt x="53926" y="456528"/>
                      <a:pt x="78367" y="332910"/>
                      <a:pt x="110865" y="211463"/>
                    </a:cubicBezTo>
                    <a:cubicBezTo>
                      <a:pt x="120098" y="176986"/>
                      <a:pt x="130059" y="142733"/>
                      <a:pt x="140436" y="108599"/>
                    </a:cubicBezTo>
                    <a:cubicBezTo>
                      <a:pt x="150784" y="74583"/>
                      <a:pt x="160952" y="40419"/>
                      <a:pt x="171820" y="6597"/>
                    </a:cubicBezTo>
                    <a:cubicBezTo>
                      <a:pt x="173455" y="1498"/>
                      <a:pt x="166052" y="-2070"/>
                      <a:pt x="164030" y="3133"/>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1" name="Google Shape;1228;p46">
                <a:extLst>
                  <a:ext uri="{FF2B5EF4-FFF2-40B4-BE49-F238E27FC236}">
                    <a16:creationId xmlns:a16="http://schemas.microsoft.com/office/drawing/2014/main" id="{AD2B7014-A6FB-B799-415E-D72CE2330707}"/>
                  </a:ext>
                </a:extLst>
              </p:cNvPr>
              <p:cNvSpPr/>
              <p:nvPr/>
            </p:nvSpPr>
            <p:spPr>
              <a:xfrm>
                <a:off x="7754880" y="2969170"/>
                <a:ext cx="156451" cy="442421"/>
              </a:xfrm>
              <a:custGeom>
                <a:avLst/>
                <a:gdLst/>
                <a:ahLst/>
                <a:cxnLst/>
                <a:rect l="l" t="t" r="r" b="b"/>
                <a:pathLst>
                  <a:path w="208602" h="589895" extrusionOk="0">
                    <a:moveTo>
                      <a:pt x="208692" y="581941"/>
                    </a:moveTo>
                    <a:cubicBezTo>
                      <a:pt x="192190" y="572471"/>
                      <a:pt x="176163" y="563135"/>
                      <a:pt x="160895" y="551673"/>
                    </a:cubicBezTo>
                    <a:cubicBezTo>
                      <a:pt x="145508" y="540136"/>
                      <a:pt x="131355" y="527187"/>
                      <a:pt x="118287" y="513078"/>
                    </a:cubicBezTo>
                    <a:cubicBezTo>
                      <a:pt x="92300" y="485054"/>
                      <a:pt x="71427" y="452600"/>
                      <a:pt x="55519" y="417901"/>
                    </a:cubicBezTo>
                    <a:cubicBezTo>
                      <a:pt x="18798" y="337843"/>
                      <a:pt x="11885" y="248344"/>
                      <a:pt x="20671" y="161551"/>
                    </a:cubicBezTo>
                    <a:cubicBezTo>
                      <a:pt x="23377" y="134910"/>
                      <a:pt x="27718" y="108492"/>
                      <a:pt x="32520" y="82148"/>
                    </a:cubicBezTo>
                    <a:cubicBezTo>
                      <a:pt x="34898" y="69139"/>
                      <a:pt x="37471" y="56145"/>
                      <a:pt x="40088" y="43181"/>
                    </a:cubicBezTo>
                    <a:cubicBezTo>
                      <a:pt x="42718" y="30218"/>
                      <a:pt x="46272" y="16986"/>
                      <a:pt x="47030" y="3784"/>
                    </a:cubicBezTo>
                    <a:cubicBezTo>
                      <a:pt x="47194" y="1019"/>
                      <a:pt x="43001" y="-661"/>
                      <a:pt x="41619" y="2030"/>
                    </a:cubicBezTo>
                    <a:cubicBezTo>
                      <a:pt x="36162" y="12675"/>
                      <a:pt x="32907" y="24583"/>
                      <a:pt x="29636" y="36075"/>
                    </a:cubicBezTo>
                    <a:cubicBezTo>
                      <a:pt x="26291" y="47820"/>
                      <a:pt x="23184" y="59595"/>
                      <a:pt x="20492" y="71503"/>
                    </a:cubicBezTo>
                    <a:cubicBezTo>
                      <a:pt x="15126" y="95186"/>
                      <a:pt x="10948" y="119106"/>
                      <a:pt x="7856" y="143191"/>
                    </a:cubicBezTo>
                    <a:cubicBezTo>
                      <a:pt x="1627" y="191627"/>
                      <a:pt x="169" y="240643"/>
                      <a:pt x="5492" y="289258"/>
                    </a:cubicBezTo>
                    <a:cubicBezTo>
                      <a:pt x="14383" y="370728"/>
                      <a:pt x="44830" y="450608"/>
                      <a:pt x="98722" y="513063"/>
                    </a:cubicBezTo>
                    <a:cubicBezTo>
                      <a:pt x="126895" y="545711"/>
                      <a:pt x="163497" y="576069"/>
                      <a:pt x="204737" y="590312"/>
                    </a:cubicBezTo>
                    <a:cubicBezTo>
                      <a:pt x="209674" y="592021"/>
                      <a:pt x="213330" y="584618"/>
                      <a:pt x="208692" y="58194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2" name="Google Shape;1229;p46">
                <a:extLst>
                  <a:ext uri="{FF2B5EF4-FFF2-40B4-BE49-F238E27FC236}">
                    <a16:creationId xmlns:a16="http://schemas.microsoft.com/office/drawing/2014/main" id="{05293BC0-3518-DA15-6802-6A0CFFAB4198}"/>
                  </a:ext>
                </a:extLst>
              </p:cNvPr>
              <p:cNvSpPr/>
              <p:nvPr/>
            </p:nvSpPr>
            <p:spPr>
              <a:xfrm>
                <a:off x="7883105" y="3384757"/>
                <a:ext cx="64316" cy="45929"/>
              </a:xfrm>
              <a:custGeom>
                <a:avLst/>
                <a:gdLst/>
                <a:ahLst/>
                <a:cxnLst/>
                <a:rect l="l" t="t" r="r" b="b"/>
                <a:pathLst>
                  <a:path w="85755" h="61239" extrusionOk="0">
                    <a:moveTo>
                      <a:pt x="86988" y="45622"/>
                    </a:moveTo>
                    <a:cubicBezTo>
                      <a:pt x="81889" y="60578"/>
                      <a:pt x="59009" y="66317"/>
                      <a:pt x="35906" y="58437"/>
                    </a:cubicBezTo>
                    <a:cubicBezTo>
                      <a:pt x="12773" y="50573"/>
                      <a:pt x="-1826" y="32048"/>
                      <a:pt x="3259" y="17092"/>
                    </a:cubicBezTo>
                    <a:cubicBezTo>
                      <a:pt x="8357" y="2136"/>
                      <a:pt x="31237" y="-3617"/>
                      <a:pt x="54355" y="4262"/>
                    </a:cubicBezTo>
                    <a:cubicBezTo>
                      <a:pt x="77489" y="12157"/>
                      <a:pt x="92088" y="30666"/>
                      <a:pt x="86988" y="45622"/>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3" name="Google Shape;1230;p46">
                <a:extLst>
                  <a:ext uri="{FF2B5EF4-FFF2-40B4-BE49-F238E27FC236}">
                    <a16:creationId xmlns:a16="http://schemas.microsoft.com/office/drawing/2014/main" id="{6FC5F10F-69E8-01C5-B9B4-A81A35E7E1E3}"/>
                  </a:ext>
                </a:extLst>
              </p:cNvPr>
              <p:cNvSpPr/>
              <p:nvPr/>
            </p:nvSpPr>
            <p:spPr>
              <a:xfrm>
                <a:off x="7786547" y="3030866"/>
                <a:ext cx="282997" cy="364532"/>
              </a:xfrm>
              <a:custGeom>
                <a:avLst/>
                <a:gdLst/>
                <a:ahLst/>
                <a:cxnLst/>
                <a:rect l="l" t="t" r="r" b="b"/>
                <a:pathLst>
                  <a:path w="377329" h="486043" extrusionOk="0">
                    <a:moveTo>
                      <a:pt x="5950" y="477208"/>
                    </a:moveTo>
                    <a:cubicBezTo>
                      <a:pt x="24816" y="474651"/>
                      <a:pt x="43176" y="472050"/>
                      <a:pt x="61626" y="467188"/>
                    </a:cubicBezTo>
                    <a:cubicBezTo>
                      <a:pt x="80239" y="462297"/>
                      <a:pt x="98228" y="455637"/>
                      <a:pt x="115652" y="447489"/>
                    </a:cubicBezTo>
                    <a:cubicBezTo>
                      <a:pt x="150278" y="431329"/>
                      <a:pt x="181824" y="409118"/>
                      <a:pt x="209641" y="382982"/>
                    </a:cubicBezTo>
                    <a:cubicBezTo>
                      <a:pt x="273836" y="322652"/>
                      <a:pt x="313961" y="242357"/>
                      <a:pt x="338522" y="158671"/>
                    </a:cubicBezTo>
                    <a:cubicBezTo>
                      <a:pt x="346058" y="132951"/>
                      <a:pt x="351991" y="106860"/>
                      <a:pt x="357462" y="80650"/>
                    </a:cubicBezTo>
                    <a:cubicBezTo>
                      <a:pt x="360152" y="67701"/>
                      <a:pt x="362680" y="54707"/>
                      <a:pt x="365133" y="41714"/>
                    </a:cubicBezTo>
                    <a:cubicBezTo>
                      <a:pt x="367601" y="28705"/>
                      <a:pt x="369266" y="15102"/>
                      <a:pt x="373563" y="2584"/>
                    </a:cubicBezTo>
                    <a:cubicBezTo>
                      <a:pt x="374455" y="-32"/>
                      <a:pt x="378959" y="-18"/>
                      <a:pt x="379227" y="3000"/>
                    </a:cubicBezTo>
                    <a:cubicBezTo>
                      <a:pt x="380267" y="14924"/>
                      <a:pt x="378810" y="27174"/>
                      <a:pt x="377503" y="39067"/>
                    </a:cubicBezTo>
                    <a:cubicBezTo>
                      <a:pt x="376164" y="51184"/>
                      <a:pt x="374603" y="63285"/>
                      <a:pt x="372611" y="75313"/>
                    </a:cubicBezTo>
                    <a:cubicBezTo>
                      <a:pt x="368656" y="99278"/>
                      <a:pt x="363528" y="123006"/>
                      <a:pt x="357313" y="146465"/>
                    </a:cubicBezTo>
                    <a:cubicBezTo>
                      <a:pt x="344825" y="193697"/>
                      <a:pt x="327714" y="239651"/>
                      <a:pt x="304476" y="282676"/>
                    </a:cubicBezTo>
                    <a:cubicBezTo>
                      <a:pt x="265510" y="354780"/>
                      <a:pt x="207217" y="417295"/>
                      <a:pt x="133760" y="454863"/>
                    </a:cubicBezTo>
                    <a:cubicBezTo>
                      <a:pt x="95389" y="474473"/>
                      <a:pt x="50030" y="488805"/>
                      <a:pt x="6470" y="486471"/>
                    </a:cubicBezTo>
                    <a:cubicBezTo>
                      <a:pt x="1252" y="486188"/>
                      <a:pt x="643" y="477937"/>
                      <a:pt x="5950" y="4772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4" name="Google Shape;1231;p46">
                <a:extLst>
                  <a:ext uri="{FF2B5EF4-FFF2-40B4-BE49-F238E27FC236}">
                    <a16:creationId xmlns:a16="http://schemas.microsoft.com/office/drawing/2014/main" id="{27C50CDB-4F77-F157-67EE-F73ABD6B3414}"/>
                  </a:ext>
                </a:extLst>
              </p:cNvPr>
              <p:cNvSpPr/>
              <p:nvPr/>
            </p:nvSpPr>
            <p:spPr>
              <a:xfrm>
                <a:off x="7750071" y="3367082"/>
                <a:ext cx="66278" cy="43024"/>
              </a:xfrm>
              <a:custGeom>
                <a:avLst/>
                <a:gdLst/>
                <a:ahLst/>
                <a:cxnLst/>
                <a:rect l="l" t="t" r="r" b="b"/>
                <a:pathLst>
                  <a:path w="88371" h="57365" extrusionOk="0">
                    <a:moveTo>
                      <a:pt x="2242" y="26859"/>
                    </a:moveTo>
                    <a:cubicBezTo>
                      <a:pt x="1334" y="42618"/>
                      <a:pt x="20364" y="56563"/>
                      <a:pt x="44761" y="57975"/>
                    </a:cubicBezTo>
                    <a:cubicBezTo>
                      <a:pt x="69127" y="59388"/>
                      <a:pt x="89643" y="47747"/>
                      <a:pt x="90551" y="31973"/>
                    </a:cubicBezTo>
                    <a:cubicBezTo>
                      <a:pt x="91457" y="16185"/>
                      <a:pt x="72443" y="2254"/>
                      <a:pt x="48046" y="842"/>
                    </a:cubicBezTo>
                    <a:cubicBezTo>
                      <a:pt x="23679" y="-570"/>
                      <a:pt x="3164" y="11070"/>
                      <a:pt x="2242" y="26859"/>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5" name="Google Shape;1232;p46">
                <a:extLst>
                  <a:ext uri="{FF2B5EF4-FFF2-40B4-BE49-F238E27FC236}">
                    <a16:creationId xmlns:a16="http://schemas.microsoft.com/office/drawing/2014/main" id="{B6ED784D-D06C-D9B7-1724-CBB60B869A9D}"/>
                  </a:ext>
                </a:extLst>
              </p:cNvPr>
              <p:cNvSpPr/>
              <p:nvPr/>
            </p:nvSpPr>
            <p:spPr>
              <a:xfrm>
                <a:off x="8014855" y="2345804"/>
                <a:ext cx="33960" cy="249384"/>
              </a:xfrm>
              <a:custGeom>
                <a:avLst/>
                <a:gdLst/>
                <a:ahLst/>
                <a:cxnLst/>
                <a:rect l="l" t="t" r="r" b="b"/>
                <a:pathLst>
                  <a:path w="45280" h="332512" extrusionOk="0">
                    <a:moveTo>
                      <a:pt x="43759" y="16105"/>
                    </a:moveTo>
                    <a:cubicBezTo>
                      <a:pt x="49617" y="88373"/>
                      <a:pt x="50361" y="190687"/>
                      <a:pt x="33888" y="325113"/>
                    </a:cubicBezTo>
                    <a:cubicBezTo>
                      <a:pt x="33546" y="327700"/>
                      <a:pt x="33263" y="330346"/>
                      <a:pt x="32907" y="332978"/>
                    </a:cubicBezTo>
                    <a:lnTo>
                      <a:pt x="2281" y="329171"/>
                    </a:lnTo>
                    <a:cubicBezTo>
                      <a:pt x="2668" y="326139"/>
                      <a:pt x="2994" y="323106"/>
                      <a:pt x="3351" y="320162"/>
                    </a:cubicBezTo>
                    <a:cubicBezTo>
                      <a:pt x="20746" y="177307"/>
                      <a:pt x="18099" y="71232"/>
                      <a:pt x="11023" y="465"/>
                    </a:cubicBezTo>
                    <a:lnTo>
                      <a:pt x="43759" y="16105"/>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 name="Google Shape;1233;p46">
                <a:extLst>
                  <a:ext uri="{FF2B5EF4-FFF2-40B4-BE49-F238E27FC236}">
                    <a16:creationId xmlns:a16="http://schemas.microsoft.com/office/drawing/2014/main" id="{A628BF92-AC9A-8D70-5BDF-6672F21C0701}"/>
                  </a:ext>
                </a:extLst>
              </p:cNvPr>
              <p:cNvSpPr/>
              <p:nvPr/>
            </p:nvSpPr>
            <p:spPr>
              <a:xfrm>
                <a:off x="7758869" y="2580615"/>
                <a:ext cx="344115" cy="506350"/>
              </a:xfrm>
              <a:custGeom>
                <a:avLst/>
                <a:gdLst/>
                <a:ahLst/>
                <a:cxnLst/>
                <a:rect l="l" t="t" r="r" b="b"/>
                <a:pathLst>
                  <a:path w="458820" h="675133" extrusionOk="0">
                    <a:moveTo>
                      <a:pt x="420427" y="675702"/>
                    </a:moveTo>
                    <a:lnTo>
                      <a:pt x="390203" y="669294"/>
                    </a:lnTo>
                    <a:cubicBezTo>
                      <a:pt x="485842" y="217402"/>
                      <a:pt x="381996" y="66325"/>
                      <a:pt x="355266" y="36219"/>
                    </a:cubicBezTo>
                    <a:cubicBezTo>
                      <a:pt x="121693" y="136303"/>
                      <a:pt x="33517" y="599688"/>
                      <a:pt x="32625" y="604416"/>
                    </a:cubicBezTo>
                    <a:lnTo>
                      <a:pt x="2252" y="598796"/>
                    </a:lnTo>
                    <a:cubicBezTo>
                      <a:pt x="5984" y="578547"/>
                      <a:pt x="96791" y="101559"/>
                      <a:pt x="353393" y="3661"/>
                    </a:cubicBezTo>
                    <a:lnTo>
                      <a:pt x="361495" y="568"/>
                    </a:lnTo>
                    <a:lnTo>
                      <a:pt x="368349" y="5876"/>
                    </a:lnTo>
                    <a:cubicBezTo>
                      <a:pt x="375142" y="11139"/>
                      <a:pt x="533638" y="140822"/>
                      <a:pt x="420427" y="675702"/>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7" name="Google Shape;1234;p46">
                <a:extLst>
                  <a:ext uri="{FF2B5EF4-FFF2-40B4-BE49-F238E27FC236}">
                    <a16:creationId xmlns:a16="http://schemas.microsoft.com/office/drawing/2014/main" id="{A12B2EF5-E005-F0E1-E885-889E603138A5}"/>
                  </a:ext>
                </a:extLst>
              </p:cNvPr>
              <p:cNvSpPr/>
              <p:nvPr/>
            </p:nvSpPr>
            <p:spPr>
              <a:xfrm>
                <a:off x="7021934" y="2345704"/>
                <a:ext cx="61750" cy="613603"/>
              </a:xfrm>
              <a:custGeom>
                <a:avLst/>
                <a:gdLst/>
                <a:ahLst/>
                <a:cxnLst/>
                <a:rect l="l" t="t" r="r" b="b"/>
                <a:pathLst>
                  <a:path w="82333" h="818137" extrusionOk="0">
                    <a:moveTo>
                      <a:pt x="71819" y="772419"/>
                    </a:moveTo>
                    <a:cubicBezTo>
                      <a:pt x="75476" y="796652"/>
                      <a:pt x="78019" y="810641"/>
                      <a:pt x="78182" y="811504"/>
                    </a:cubicBezTo>
                    <a:lnTo>
                      <a:pt x="39871" y="818655"/>
                    </a:lnTo>
                    <a:cubicBezTo>
                      <a:pt x="39231" y="815325"/>
                      <a:pt x="36748" y="801692"/>
                      <a:pt x="33314" y="779763"/>
                    </a:cubicBezTo>
                    <a:cubicBezTo>
                      <a:pt x="30920" y="764599"/>
                      <a:pt x="28141" y="745495"/>
                      <a:pt x="25152" y="723016"/>
                    </a:cubicBezTo>
                    <a:cubicBezTo>
                      <a:pt x="5231" y="571999"/>
                      <a:pt x="-21114" y="270469"/>
                      <a:pt x="39766" y="16439"/>
                    </a:cubicBezTo>
                    <a:cubicBezTo>
                      <a:pt x="54766" y="10968"/>
                      <a:pt x="69663" y="5646"/>
                      <a:pt x="84337" y="517"/>
                    </a:cubicBezTo>
                    <a:cubicBezTo>
                      <a:pt x="18611" y="247797"/>
                      <a:pt x="43765" y="556299"/>
                      <a:pt x="63464" y="711881"/>
                    </a:cubicBezTo>
                    <a:cubicBezTo>
                      <a:pt x="66496" y="736025"/>
                      <a:pt x="69381" y="756437"/>
                      <a:pt x="71819" y="772419"/>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8" name="Google Shape;1235;p46">
                <a:extLst>
                  <a:ext uri="{FF2B5EF4-FFF2-40B4-BE49-F238E27FC236}">
                    <a16:creationId xmlns:a16="http://schemas.microsoft.com/office/drawing/2014/main" id="{74EF2C24-BB6E-C061-9B21-E44D721AB37C}"/>
                  </a:ext>
                </a:extLst>
              </p:cNvPr>
              <p:cNvSpPr/>
              <p:nvPr/>
            </p:nvSpPr>
            <p:spPr>
              <a:xfrm>
                <a:off x="6994259" y="2879076"/>
                <a:ext cx="169118" cy="200881"/>
              </a:xfrm>
              <a:custGeom>
                <a:avLst/>
                <a:gdLst/>
                <a:ahLst/>
                <a:cxnLst/>
                <a:rect l="l" t="t" r="r" b="b"/>
                <a:pathLst>
                  <a:path w="225491" h="267842" extrusionOk="0">
                    <a:moveTo>
                      <a:pt x="224255" y="112372"/>
                    </a:moveTo>
                    <a:cubicBezTo>
                      <a:pt x="239033" y="185294"/>
                      <a:pt x="201955" y="254350"/>
                      <a:pt x="141477" y="266586"/>
                    </a:cubicBezTo>
                    <a:cubicBezTo>
                      <a:pt x="81013" y="278821"/>
                      <a:pt x="20015" y="229627"/>
                      <a:pt x="5252" y="156705"/>
                    </a:cubicBezTo>
                    <a:cubicBezTo>
                      <a:pt x="-9511" y="83768"/>
                      <a:pt x="27552" y="14726"/>
                      <a:pt x="88030" y="2476"/>
                    </a:cubicBezTo>
                    <a:cubicBezTo>
                      <a:pt x="148508" y="-9759"/>
                      <a:pt x="209493" y="39450"/>
                      <a:pt x="224255" y="112372"/>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9" name="Google Shape;1236;p46">
                <a:extLst>
                  <a:ext uri="{FF2B5EF4-FFF2-40B4-BE49-F238E27FC236}">
                    <a16:creationId xmlns:a16="http://schemas.microsoft.com/office/drawing/2014/main" id="{A0AB9D25-B385-D620-912A-0E7E3E647306}"/>
                  </a:ext>
                </a:extLst>
              </p:cNvPr>
              <p:cNvSpPr/>
              <p:nvPr/>
            </p:nvSpPr>
            <p:spPr>
              <a:xfrm>
                <a:off x="7023076" y="2923853"/>
                <a:ext cx="93868" cy="111495"/>
              </a:xfrm>
              <a:custGeom>
                <a:avLst/>
                <a:gdLst/>
                <a:ahLst/>
                <a:cxnLst/>
                <a:rect l="l" t="t" r="r" b="b"/>
                <a:pathLst>
                  <a:path w="125157" h="148660" extrusionOk="0">
                    <a:moveTo>
                      <a:pt x="125367" y="62646"/>
                    </a:moveTo>
                    <a:cubicBezTo>
                      <a:pt x="133559" y="103128"/>
                      <a:pt x="112983" y="141440"/>
                      <a:pt x="79414" y="148234"/>
                    </a:cubicBezTo>
                    <a:cubicBezTo>
                      <a:pt x="45844" y="155028"/>
                      <a:pt x="12007" y="127718"/>
                      <a:pt x="3801" y="87235"/>
                    </a:cubicBezTo>
                    <a:cubicBezTo>
                      <a:pt x="-4376" y="46768"/>
                      <a:pt x="16185" y="8441"/>
                      <a:pt x="49754" y="1647"/>
                    </a:cubicBezTo>
                    <a:cubicBezTo>
                      <a:pt x="83324" y="-5148"/>
                      <a:pt x="117176" y="22163"/>
                      <a:pt x="125367" y="6264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0" name="Google Shape;1237;p46">
                <a:extLst>
                  <a:ext uri="{FF2B5EF4-FFF2-40B4-BE49-F238E27FC236}">
                    <a16:creationId xmlns:a16="http://schemas.microsoft.com/office/drawing/2014/main" id="{ED07D4DA-7F31-9B09-B9EC-534207ED88AF}"/>
                  </a:ext>
                </a:extLst>
              </p:cNvPr>
              <p:cNvSpPr/>
              <p:nvPr/>
            </p:nvSpPr>
            <p:spPr>
              <a:xfrm>
                <a:off x="7473905" y="3340475"/>
                <a:ext cx="58326" cy="108323"/>
              </a:xfrm>
              <a:custGeom>
                <a:avLst/>
                <a:gdLst/>
                <a:ahLst/>
                <a:cxnLst/>
                <a:rect l="l" t="t" r="r" b="b"/>
                <a:pathLst>
                  <a:path w="77768" h="144431" extrusionOk="0">
                    <a:moveTo>
                      <a:pt x="79900" y="72951"/>
                    </a:moveTo>
                    <a:cubicBezTo>
                      <a:pt x="79900" y="112824"/>
                      <a:pt x="62490" y="145159"/>
                      <a:pt x="41008" y="145159"/>
                    </a:cubicBezTo>
                    <a:cubicBezTo>
                      <a:pt x="19540" y="145159"/>
                      <a:pt x="2131" y="112824"/>
                      <a:pt x="2131" y="72951"/>
                    </a:cubicBezTo>
                    <a:cubicBezTo>
                      <a:pt x="2131" y="33063"/>
                      <a:pt x="19540" y="728"/>
                      <a:pt x="41008" y="728"/>
                    </a:cubicBezTo>
                    <a:cubicBezTo>
                      <a:pt x="62490" y="728"/>
                      <a:pt x="79900" y="33063"/>
                      <a:pt x="79900" y="72951"/>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32" name="Google Shape;1238;p46">
              <a:extLst>
                <a:ext uri="{FF2B5EF4-FFF2-40B4-BE49-F238E27FC236}">
                  <a16:creationId xmlns:a16="http://schemas.microsoft.com/office/drawing/2014/main" id="{7D98EC0D-CAF5-F190-9E14-C259C58C58C9}"/>
                </a:ext>
              </a:extLst>
            </p:cNvPr>
            <p:cNvGrpSpPr/>
            <p:nvPr/>
          </p:nvGrpSpPr>
          <p:grpSpPr>
            <a:xfrm>
              <a:off x="3273472" y="1387309"/>
              <a:ext cx="854674" cy="927215"/>
              <a:chOff x="3385797" y="1387309"/>
              <a:chExt cx="854674" cy="927215"/>
            </a:xfrm>
          </p:grpSpPr>
          <p:sp>
            <p:nvSpPr>
              <p:cNvPr id="133" name="Google Shape;1239;p46">
                <a:extLst>
                  <a:ext uri="{FF2B5EF4-FFF2-40B4-BE49-F238E27FC236}">
                    <a16:creationId xmlns:a16="http://schemas.microsoft.com/office/drawing/2014/main" id="{AA69F747-541E-0383-4459-DCDC848164B0}"/>
                  </a:ext>
                </a:extLst>
              </p:cNvPr>
              <p:cNvSpPr/>
              <p:nvPr/>
            </p:nvSpPr>
            <p:spPr>
              <a:xfrm rot="10800000" flipH="1">
                <a:off x="3877875" y="1951927"/>
                <a:ext cx="362597" cy="362597"/>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4" name="Google Shape;1240;p46">
                <a:extLst>
                  <a:ext uri="{FF2B5EF4-FFF2-40B4-BE49-F238E27FC236}">
                    <a16:creationId xmlns:a16="http://schemas.microsoft.com/office/drawing/2014/main" id="{E6E31F7E-CAC2-3FA6-C344-733E76921A40}"/>
                  </a:ext>
                </a:extLst>
              </p:cNvPr>
              <p:cNvSpPr/>
              <p:nvPr/>
            </p:nvSpPr>
            <p:spPr>
              <a:xfrm rot="10800000" flipH="1">
                <a:off x="3385797" y="1387309"/>
                <a:ext cx="212109" cy="212109"/>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sp>
        <p:nvSpPr>
          <p:cNvPr id="128" name="Rettangolo 127">
            <a:extLst>
              <a:ext uri="{FF2B5EF4-FFF2-40B4-BE49-F238E27FC236}">
                <a16:creationId xmlns:a16="http://schemas.microsoft.com/office/drawing/2014/main" id="{00981222-6F29-1121-386C-9CC0C0482439}"/>
              </a:ext>
            </a:extLst>
          </p:cNvPr>
          <p:cNvSpPr/>
          <p:nvPr/>
        </p:nvSpPr>
        <p:spPr>
          <a:xfrm>
            <a:off x="5483158" y="1052575"/>
            <a:ext cx="1719840" cy="374364"/>
          </a:xfrm>
          <a:prstGeom prst="rect">
            <a:avLst/>
          </a:prstGeom>
          <a:solidFill>
            <a:schemeClr val="accent5">
              <a:lumMod val="75000"/>
            </a:schemeClr>
          </a:solidFill>
          <a:ln>
            <a:solidFill>
              <a:schemeClr val="accent5">
                <a:lumMod val="50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it-CH" sz="1200" dirty="0">
                <a:latin typeface="Times New Roman" panose="02020603050405020304" pitchFamily="18" charset="0"/>
              </a:rPr>
              <a:t>Concepts Probabilities</a:t>
            </a:r>
          </a:p>
        </p:txBody>
      </p:sp>
      <mc:AlternateContent xmlns:mc="http://schemas.openxmlformats.org/markup-compatibility/2006">
        <mc:Choice xmlns:a14="http://schemas.microsoft.com/office/drawing/2010/main" Requires="a14">
          <p:sp>
            <p:nvSpPr>
              <p:cNvPr id="175" name="CasellaDiTesto 174">
                <a:extLst>
                  <a:ext uri="{FF2B5EF4-FFF2-40B4-BE49-F238E27FC236}">
                    <a16:creationId xmlns:a16="http://schemas.microsoft.com/office/drawing/2014/main" id="{4DAD944F-5C0E-0599-1940-B877CF8850EF}"/>
                  </a:ext>
                </a:extLst>
              </p:cNvPr>
              <p:cNvSpPr txBox="1"/>
              <p:nvPr/>
            </p:nvSpPr>
            <p:spPr>
              <a:xfrm>
                <a:off x="5621692" y="2872163"/>
                <a:ext cx="1420389" cy="261610"/>
              </a:xfrm>
              <a:prstGeom prst="rect">
                <a:avLst/>
              </a:prstGeom>
              <a:noFill/>
            </p:spPr>
            <p:txBody>
              <a:bodyPr wrap="none" rtlCol="0">
                <a:spAutoFit/>
              </a:bodyPr>
              <a:lstStyle/>
              <a:p>
                <a:r>
                  <a:rPr lang="it-CH" sz="1100" dirty="0">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it-CH" sz="1100">
                            <a:latin typeface="Cambria Math" panose="02040503050406030204" pitchFamily="18" charset="0"/>
                          </a:rPr>
                        </m:ctrlPr>
                      </m:accPr>
                      <m:e>
                        <m:r>
                          <a:rPr lang="en-US" sz="1100" smtClean="0">
                            <a:latin typeface="Cambria Math" panose="02040503050406030204" pitchFamily="18" charset="0"/>
                          </a:rPr>
                          <m:t>𝑝</m:t>
                        </m:r>
                      </m:e>
                    </m:acc>
                  </m:oMath>
                </a14:m>
                <a:r>
                  <a:rPr lang="it-CH" sz="1100" baseline="-25000" dirty="0">
                    <a:latin typeface="Times New Roman" panose="02020603050405020304" pitchFamily="18" charset="0"/>
                    <a:cs typeface="Times New Roman" panose="02020603050405020304" pitchFamily="18" charset="0"/>
                  </a:rPr>
                  <a:t>1</a:t>
                </a:r>
                <a:r>
                  <a:rPr lang="it-CH" sz="1100" dirty="0">
                    <a:latin typeface="Times New Roman" panose="02020603050405020304" pitchFamily="18" charset="0"/>
                    <a:cs typeface="Times New Roman" panose="02020603050405020304" pitchFamily="18" charset="0"/>
                  </a:rPr>
                  <a:t> </a:t>
                </a:r>
                <a14:m>
                  <m:oMath xmlns:m="http://schemas.openxmlformats.org/officeDocument/2006/math">
                    <m:r>
                      <a:rPr lang="it-CH" sz="1100" smtClean="0">
                        <a:latin typeface="Cambria Math" panose="02040503050406030204" pitchFamily="18" charset="0"/>
                        <a:ea typeface="Cambria Math" panose="02040503050406030204" pitchFamily="18" charset="0"/>
                      </a:rPr>
                      <m:t>∙</m:t>
                    </m:r>
                    <m:acc>
                      <m:accPr>
                        <m:chr m:val="̂"/>
                        <m:ctrlPr>
                          <a:rPr lang="it-CH" sz="1100">
                            <a:latin typeface="Cambria Math" panose="02040503050406030204" pitchFamily="18" charset="0"/>
                          </a:rPr>
                        </m:ctrlPr>
                      </m:accPr>
                      <m:e>
                        <m:r>
                          <a:rPr lang="en-US" sz="1100">
                            <a:latin typeface="Cambria Math" panose="02040503050406030204" pitchFamily="18" charset="0"/>
                          </a:rPr>
                          <m:t>𝑐</m:t>
                        </m:r>
                      </m:e>
                    </m:acc>
                  </m:oMath>
                </a14:m>
                <a:r>
                  <a:rPr lang="it-CH" sz="1100" baseline="-25000" dirty="0">
                    <a:latin typeface="Times New Roman" panose="02020603050405020304" pitchFamily="18" charset="0"/>
                    <a:cs typeface="Times New Roman" panose="02020603050405020304" pitchFamily="18" charset="0"/>
                  </a:rPr>
                  <a:t>1</a:t>
                </a:r>
                <a:r>
                  <a:rPr lang="it-CH" sz="1100" baseline="30000" dirty="0">
                    <a:latin typeface="Times New Roman" panose="02020603050405020304" pitchFamily="18" charset="0"/>
                    <a:cs typeface="Times New Roman" panose="02020603050405020304" pitchFamily="18" charset="0"/>
                  </a:rPr>
                  <a:t>+</a:t>
                </a:r>
                <a:r>
                  <a:rPr lang="it-CH" sz="1100" dirty="0">
                    <a:latin typeface="Times New Roman" panose="02020603050405020304" pitchFamily="18" charset="0"/>
                    <a:cs typeface="Times New Roman" panose="02020603050405020304" pitchFamily="18" charset="0"/>
                  </a:rPr>
                  <a:t>+ (1-</a:t>
                </a:r>
                <a14:m>
                  <m:oMath xmlns:m="http://schemas.openxmlformats.org/officeDocument/2006/math">
                    <m:acc>
                      <m:accPr>
                        <m:chr m:val="̂"/>
                        <m:ctrlPr>
                          <a:rPr lang="it-CH" sz="1100">
                            <a:latin typeface="Cambria Math" panose="02040503050406030204" pitchFamily="18" charset="0"/>
                          </a:rPr>
                        </m:ctrlPr>
                      </m:accPr>
                      <m:e>
                        <m:r>
                          <a:rPr lang="en-US" sz="1100">
                            <a:latin typeface="Cambria Math" panose="02040503050406030204" pitchFamily="18" charset="0"/>
                          </a:rPr>
                          <m:t>𝑝</m:t>
                        </m:r>
                      </m:e>
                    </m:acc>
                  </m:oMath>
                </a14:m>
                <a:r>
                  <a:rPr lang="it-CH" sz="1100" baseline="-25000" dirty="0">
                    <a:latin typeface="Times New Roman" panose="02020603050405020304" pitchFamily="18" charset="0"/>
                    <a:cs typeface="Times New Roman" panose="02020603050405020304" pitchFamily="18" charset="0"/>
                  </a:rPr>
                  <a:t>1</a:t>
                </a:r>
                <a:r>
                  <a:rPr lang="it-CH" sz="1100" dirty="0">
                    <a:latin typeface="Times New Roman" panose="02020603050405020304" pitchFamily="18" charset="0"/>
                    <a:cs typeface="Times New Roman" panose="02020603050405020304" pitchFamily="18" charset="0"/>
                  </a:rPr>
                  <a:t>)</a:t>
                </a:r>
                <a14:m>
                  <m:oMath xmlns:m="http://schemas.openxmlformats.org/officeDocument/2006/math">
                    <m:r>
                      <a:rPr lang="it-CH" sz="1100">
                        <a:latin typeface="Cambria Math" panose="02040503050406030204" pitchFamily="18" charset="0"/>
                        <a:ea typeface="Cambria Math" panose="02040503050406030204" pitchFamily="18" charset="0"/>
                      </a:rPr>
                      <m:t>∙</m:t>
                    </m:r>
                    <m:acc>
                      <m:accPr>
                        <m:chr m:val="̂"/>
                        <m:ctrlPr>
                          <a:rPr lang="it-CH" sz="1100">
                            <a:latin typeface="Cambria Math" panose="02040503050406030204" pitchFamily="18" charset="0"/>
                          </a:rPr>
                        </m:ctrlPr>
                      </m:accPr>
                      <m:e>
                        <m:r>
                          <a:rPr lang="en-US" sz="1100">
                            <a:latin typeface="Cambria Math" panose="02040503050406030204" pitchFamily="18" charset="0"/>
                          </a:rPr>
                          <m:t>𝑐</m:t>
                        </m:r>
                      </m:e>
                    </m:acc>
                  </m:oMath>
                </a14:m>
                <a:r>
                  <a:rPr lang="it-CH" sz="1100" baseline="-25000" dirty="0">
                    <a:latin typeface="Times New Roman" panose="02020603050405020304" pitchFamily="18" charset="0"/>
                    <a:cs typeface="Times New Roman" panose="02020603050405020304" pitchFamily="18" charset="0"/>
                  </a:rPr>
                  <a:t>1</a:t>
                </a:r>
                <a:r>
                  <a:rPr lang="it-CH" sz="1100" baseline="30000" dirty="0">
                    <a:latin typeface="Times New Roman" panose="02020603050405020304" pitchFamily="18" charset="0"/>
                    <a:cs typeface="Times New Roman" panose="02020603050405020304" pitchFamily="18" charset="0"/>
                  </a:rPr>
                  <a:t>-</a:t>
                </a:r>
                <a:endParaRPr lang="it-CH" sz="1100" dirty="0">
                  <a:latin typeface="Times New Roman" panose="02020603050405020304" pitchFamily="18" charset="0"/>
                  <a:cs typeface="Times New Roman" panose="02020603050405020304" pitchFamily="18" charset="0"/>
                </a:endParaRPr>
              </a:p>
            </p:txBody>
          </p:sp>
        </mc:Choice>
        <mc:Fallback>
          <p:sp>
            <p:nvSpPr>
              <p:cNvPr id="175" name="CasellaDiTesto 174">
                <a:extLst>
                  <a:ext uri="{FF2B5EF4-FFF2-40B4-BE49-F238E27FC236}">
                    <a16:creationId xmlns:a16="http://schemas.microsoft.com/office/drawing/2014/main" id="{4DAD944F-5C0E-0599-1940-B877CF8850EF}"/>
                  </a:ext>
                </a:extLst>
              </p:cNvPr>
              <p:cNvSpPr txBox="1">
                <a:spLocks noRot="1" noChangeAspect="1" noMove="1" noResize="1" noEditPoints="1" noAdjustHandles="1" noChangeArrowheads="1" noChangeShapeType="1" noTextEdit="1"/>
              </p:cNvSpPr>
              <p:nvPr/>
            </p:nvSpPr>
            <p:spPr>
              <a:xfrm>
                <a:off x="5621692" y="2872163"/>
                <a:ext cx="1420389" cy="261610"/>
              </a:xfrm>
              <a:prstGeom prst="rect">
                <a:avLst/>
              </a:prstGeom>
              <a:blipFill>
                <a:blip r:embed="rId9"/>
                <a:stretch>
                  <a:fillRect b="-19048"/>
                </a:stretch>
              </a:blipFill>
            </p:spPr>
            <p:txBody>
              <a:bodyPr/>
              <a:lstStyle/>
              <a:p>
                <a:r>
                  <a:rPr lang="it-CH">
                    <a:noFill/>
                  </a:rPr>
                  <a:t> </a:t>
                </a:r>
              </a:p>
            </p:txBody>
          </p:sp>
        </mc:Fallback>
      </mc:AlternateContent>
      <p:sp>
        <p:nvSpPr>
          <p:cNvPr id="176" name="CasellaDiTesto 175">
            <a:extLst>
              <a:ext uri="{FF2B5EF4-FFF2-40B4-BE49-F238E27FC236}">
                <a16:creationId xmlns:a16="http://schemas.microsoft.com/office/drawing/2014/main" id="{9976696B-FD2A-0EC1-D190-459ABA441413}"/>
              </a:ext>
            </a:extLst>
          </p:cNvPr>
          <p:cNvSpPr txBox="1"/>
          <p:nvPr/>
        </p:nvSpPr>
        <p:spPr>
          <a:xfrm>
            <a:off x="5793902" y="3294278"/>
            <a:ext cx="364202" cy="307777"/>
          </a:xfrm>
          <a:prstGeom prst="rect">
            <a:avLst/>
          </a:prstGeom>
          <a:noFill/>
        </p:spPr>
        <p:txBody>
          <a:bodyPr wrap="none" rtlCol="0">
            <a:spAutoFit/>
          </a:bodyPr>
          <a:lstStyle/>
          <a:p>
            <a:r>
              <a:rPr lang="it-CH" dirty="0">
                <a:latin typeface="Times New Roman" panose="02020603050405020304" pitchFamily="18" charset="0"/>
                <a:cs typeface="Times New Roman" panose="02020603050405020304" pitchFamily="18" charset="0"/>
              </a:rPr>
              <a:t>…</a:t>
            </a:r>
          </a:p>
        </p:txBody>
      </p:sp>
      <p:sp>
        <p:nvSpPr>
          <p:cNvPr id="178" name="CasellaDiTesto 177">
            <a:extLst>
              <a:ext uri="{FF2B5EF4-FFF2-40B4-BE49-F238E27FC236}">
                <a16:creationId xmlns:a16="http://schemas.microsoft.com/office/drawing/2014/main" id="{1E8B5403-11A4-D747-B3ED-EF94B5FBFE5A}"/>
              </a:ext>
            </a:extLst>
          </p:cNvPr>
          <p:cNvSpPr txBox="1"/>
          <p:nvPr/>
        </p:nvSpPr>
        <p:spPr>
          <a:xfrm>
            <a:off x="5769419" y="4303109"/>
            <a:ext cx="364202" cy="307777"/>
          </a:xfrm>
          <a:prstGeom prst="rect">
            <a:avLst/>
          </a:prstGeom>
          <a:noFill/>
        </p:spPr>
        <p:txBody>
          <a:bodyPr wrap="none" rtlCol="0">
            <a:spAutoFit/>
          </a:bodyPr>
          <a:lstStyle/>
          <a:p>
            <a:r>
              <a:rPr lang="it-CH" dirty="0">
                <a:latin typeface="Times New Roman" panose="02020603050405020304" pitchFamily="18" charset="0"/>
                <a:cs typeface="Times New Roman" panose="02020603050405020304" pitchFamily="18" charset="0"/>
              </a:rPr>
              <a:t>…</a:t>
            </a:r>
          </a:p>
        </p:txBody>
      </p:sp>
      <mc:AlternateContent xmlns:mc="http://schemas.openxmlformats.org/markup-compatibility/2006">
        <mc:Choice xmlns:a14="http://schemas.microsoft.com/office/drawing/2010/main" Requires="a14">
          <p:sp>
            <p:nvSpPr>
              <p:cNvPr id="179" name="Ovale 178">
                <a:extLst>
                  <a:ext uri="{FF2B5EF4-FFF2-40B4-BE49-F238E27FC236}">
                    <a16:creationId xmlns:a16="http://schemas.microsoft.com/office/drawing/2014/main" id="{DB2E5ACD-AAF3-BE24-1F2A-7BB7AB91AD79}"/>
                  </a:ext>
                </a:extLst>
              </p:cNvPr>
              <p:cNvSpPr/>
              <p:nvPr/>
            </p:nvSpPr>
            <p:spPr>
              <a:xfrm>
                <a:off x="6249450" y="3311391"/>
                <a:ext cx="875632" cy="8712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it-CH" i="1" smtClean="0">
                        <a:latin typeface="Cambria Math" panose="02040503050406030204" pitchFamily="18" charset="0"/>
                        <a:ea typeface="Cambria Math" panose="02040503050406030204" pitchFamily="18" charset="0"/>
                      </a:rPr>
                      <m:t>ℱ</m:t>
                    </m:r>
                  </m:oMath>
                </a14:m>
                <a:r>
                  <a:rPr lang="it-CH" dirty="0">
                    <a:latin typeface="Times New Roman" panose="02020603050405020304" pitchFamily="18" charset="0"/>
                  </a:rPr>
                  <a:t>(c)</a:t>
                </a:r>
              </a:p>
            </p:txBody>
          </p:sp>
        </mc:Choice>
        <mc:Fallback>
          <p:sp>
            <p:nvSpPr>
              <p:cNvPr id="179" name="Ovale 178">
                <a:extLst>
                  <a:ext uri="{FF2B5EF4-FFF2-40B4-BE49-F238E27FC236}">
                    <a16:creationId xmlns:a16="http://schemas.microsoft.com/office/drawing/2014/main" id="{DB2E5ACD-AAF3-BE24-1F2A-7BB7AB91AD79}"/>
                  </a:ext>
                </a:extLst>
              </p:cNvPr>
              <p:cNvSpPr>
                <a:spLocks noRot="1" noChangeAspect="1" noMove="1" noResize="1" noEditPoints="1" noAdjustHandles="1" noChangeArrowheads="1" noChangeShapeType="1" noTextEdit="1"/>
              </p:cNvSpPr>
              <p:nvPr/>
            </p:nvSpPr>
            <p:spPr>
              <a:xfrm>
                <a:off x="6249450" y="3311391"/>
                <a:ext cx="875632" cy="871259"/>
              </a:xfrm>
              <a:prstGeom prst="ellipse">
                <a:avLst/>
              </a:prstGeom>
              <a:blipFill>
                <a:blip r:embed="rId10"/>
                <a:stretch>
                  <a:fillRect/>
                </a:stretch>
              </a:blipFill>
            </p:spPr>
            <p:txBody>
              <a:bodyPr/>
              <a:lstStyle/>
              <a:p>
                <a:r>
                  <a:rPr lang="it-CH">
                    <a:noFill/>
                  </a:rPr>
                  <a:t> </a:t>
                </a:r>
              </a:p>
            </p:txBody>
          </p:sp>
        </mc:Fallback>
      </mc:AlternateContent>
      <p:cxnSp>
        <p:nvCxnSpPr>
          <p:cNvPr id="181" name="Connettore 2 180">
            <a:extLst>
              <a:ext uri="{FF2B5EF4-FFF2-40B4-BE49-F238E27FC236}">
                <a16:creationId xmlns:a16="http://schemas.microsoft.com/office/drawing/2014/main" id="{5917B373-9847-ED0F-E3D7-C75EE1F84771}"/>
              </a:ext>
            </a:extLst>
          </p:cNvPr>
          <p:cNvCxnSpPr>
            <a:cxnSpLocks/>
            <a:stCxn id="179" idx="6"/>
          </p:cNvCxnSpPr>
          <p:nvPr/>
        </p:nvCxnSpPr>
        <p:spPr>
          <a:xfrm flipV="1">
            <a:off x="7125082" y="3747020"/>
            <a:ext cx="690861" cy="1"/>
          </a:xfrm>
          <a:prstGeom prst="straightConnector1">
            <a:avLst/>
          </a:prstGeom>
          <a:ln w="28575">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4" name="Rettangolo con angoli arrotondati 183">
            <a:extLst>
              <a:ext uri="{FF2B5EF4-FFF2-40B4-BE49-F238E27FC236}">
                <a16:creationId xmlns:a16="http://schemas.microsoft.com/office/drawing/2014/main" id="{4A4905B9-87BD-F156-9BB6-CDCD1CCBC5AB}"/>
              </a:ext>
            </a:extLst>
          </p:cNvPr>
          <p:cNvSpPr/>
          <p:nvPr/>
        </p:nvSpPr>
        <p:spPr>
          <a:xfrm>
            <a:off x="7826829" y="3311390"/>
            <a:ext cx="402771" cy="907377"/>
          </a:xfrm>
          <a:prstGeom prst="roundRect">
            <a:avLst/>
          </a:prstGeom>
          <a:solidFill>
            <a:schemeClr val="accent5">
              <a:lumMod val="75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CH" dirty="0">
              <a:latin typeface="Times New Roman" panose="02020603050405020304" pitchFamily="18" charset="0"/>
            </a:endParaRPr>
          </a:p>
        </p:txBody>
      </p:sp>
      <p:sp>
        <p:nvSpPr>
          <p:cNvPr id="185" name="Ovale 184">
            <a:extLst>
              <a:ext uri="{FF2B5EF4-FFF2-40B4-BE49-F238E27FC236}">
                <a16:creationId xmlns:a16="http://schemas.microsoft.com/office/drawing/2014/main" id="{7B4FDD18-2B99-A492-5889-D91F0D714808}"/>
              </a:ext>
            </a:extLst>
          </p:cNvPr>
          <p:cNvSpPr/>
          <p:nvPr/>
        </p:nvSpPr>
        <p:spPr>
          <a:xfrm>
            <a:off x="7837714" y="3343231"/>
            <a:ext cx="391886" cy="405794"/>
          </a:xfrm>
          <a:prstGeom prst="ellipse">
            <a:avLst/>
          </a:prstGeom>
          <a:solidFill>
            <a:schemeClr val="accent5">
              <a:lumMod val="40000"/>
              <a:lumOff val="60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CH" dirty="0">
              <a:solidFill>
                <a:srgbClr val="000000"/>
              </a:solidFill>
              <a:latin typeface="Times New Roman" panose="02020603050405020304" pitchFamily="18" charset="0"/>
            </a:endParaRPr>
          </a:p>
        </p:txBody>
      </p:sp>
      <p:sp>
        <p:nvSpPr>
          <p:cNvPr id="186" name="Ovale 185">
            <a:extLst>
              <a:ext uri="{FF2B5EF4-FFF2-40B4-BE49-F238E27FC236}">
                <a16:creationId xmlns:a16="http://schemas.microsoft.com/office/drawing/2014/main" id="{437CC95B-1045-8928-231B-340592E728C5}"/>
              </a:ext>
            </a:extLst>
          </p:cNvPr>
          <p:cNvSpPr/>
          <p:nvPr/>
        </p:nvSpPr>
        <p:spPr>
          <a:xfrm>
            <a:off x="7837714" y="3793297"/>
            <a:ext cx="391886" cy="405794"/>
          </a:xfrm>
          <a:prstGeom prst="ellipse">
            <a:avLst/>
          </a:prstGeom>
          <a:solidFill>
            <a:schemeClr val="accent5">
              <a:lumMod val="40000"/>
              <a:lumOff val="60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CH" dirty="0">
              <a:solidFill>
                <a:srgbClr val="000000"/>
              </a:solidFill>
              <a:latin typeface="Times New Roman" panose="02020603050405020304" pitchFamily="18" charset="0"/>
            </a:endParaRPr>
          </a:p>
        </p:txBody>
      </p:sp>
      <p:sp>
        <p:nvSpPr>
          <p:cNvPr id="187" name="CasellaDiTesto 186">
            <a:extLst>
              <a:ext uri="{FF2B5EF4-FFF2-40B4-BE49-F238E27FC236}">
                <a16:creationId xmlns:a16="http://schemas.microsoft.com/office/drawing/2014/main" id="{C8A19A62-7325-E840-58AF-7A63D8CFF72F}"/>
              </a:ext>
            </a:extLst>
          </p:cNvPr>
          <p:cNvSpPr txBox="1"/>
          <p:nvPr/>
        </p:nvSpPr>
        <p:spPr>
          <a:xfrm>
            <a:off x="7155620" y="2953260"/>
            <a:ext cx="1899879" cy="307777"/>
          </a:xfrm>
          <a:prstGeom prst="rect">
            <a:avLst/>
          </a:prstGeom>
          <a:noFill/>
        </p:spPr>
        <p:txBody>
          <a:bodyPr wrap="none" rtlCol="0">
            <a:spAutoFit/>
          </a:bodyPr>
          <a:lstStyle/>
          <a:p>
            <a:r>
              <a:rPr lang="it-CH" dirty="0">
                <a:solidFill>
                  <a:schemeClr val="accent5">
                    <a:lumMod val="50000"/>
                  </a:schemeClr>
                </a:solidFill>
                <a:latin typeface="Times New Roman" panose="02020603050405020304" pitchFamily="18" charset="0"/>
                <a:cs typeface="Times New Roman" panose="02020603050405020304" pitchFamily="18" charset="0"/>
              </a:rPr>
              <a:t>Mental Condition (P/N)</a:t>
            </a:r>
          </a:p>
        </p:txBody>
      </p:sp>
      <p:sp>
        <p:nvSpPr>
          <p:cNvPr id="2" name="Ovale 1">
            <a:extLst>
              <a:ext uri="{FF2B5EF4-FFF2-40B4-BE49-F238E27FC236}">
                <a16:creationId xmlns:a16="http://schemas.microsoft.com/office/drawing/2014/main" id="{6C938F91-5F2F-CCB1-BC21-3D5E720650BA}"/>
              </a:ext>
            </a:extLst>
          </p:cNvPr>
          <p:cNvSpPr/>
          <p:nvPr/>
        </p:nvSpPr>
        <p:spPr>
          <a:xfrm>
            <a:off x="-3425743" y="42117"/>
            <a:ext cx="3313630" cy="2050902"/>
          </a:xfrm>
          <a:prstGeom prst="ellipse">
            <a:avLst/>
          </a:prstGeom>
          <a:noFill/>
          <a:ln w="285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it-CH" dirty="0">
              <a:latin typeface="Times New Roman" panose="02020603050405020304" pitchFamily="18" charset="0"/>
            </a:endParaRPr>
          </a:p>
        </p:txBody>
      </p:sp>
    </p:spTree>
    <p:extLst>
      <p:ext uri="{BB962C8B-B14F-4D97-AF65-F5344CB8AC3E}">
        <p14:creationId xmlns:p14="http://schemas.microsoft.com/office/powerpoint/2010/main" val="189891832"/>
      </p:ext>
    </p:extLst>
  </p:cSld>
  <p:clrMapOvr>
    <a:masterClrMapping/>
  </p:clrMapOvr>
  <p:transition>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4" name="CasellaDiTesto 3">
            <a:extLst>
              <a:ext uri="{FF2B5EF4-FFF2-40B4-BE49-F238E27FC236}">
                <a16:creationId xmlns:a16="http://schemas.microsoft.com/office/drawing/2014/main" id="{A76D6FC5-F199-938E-6B73-7E9D28404BF6}"/>
              </a:ext>
            </a:extLst>
          </p:cNvPr>
          <p:cNvSpPr txBox="1"/>
          <p:nvPr/>
        </p:nvSpPr>
        <p:spPr>
          <a:xfrm>
            <a:off x="0" y="111045"/>
            <a:ext cx="9143999" cy="646331"/>
          </a:xfrm>
          <a:prstGeom prst="rect">
            <a:avLst/>
          </a:prstGeom>
          <a:noFill/>
        </p:spPr>
        <p:txBody>
          <a:bodyPr wrap="square" rtlCol="0">
            <a:spAutoFit/>
          </a:bodyPr>
          <a:lstStyle/>
          <a:p>
            <a:pPr algn="ctr"/>
            <a:r>
              <a:rPr lang="it-CH" sz="3600" b="1" dirty="0">
                <a:solidFill>
                  <a:schemeClr val="accent4"/>
                </a:solidFill>
                <a:latin typeface="+mj-lt"/>
                <a:cs typeface="Times New Roman" panose="02020603050405020304" pitchFamily="18" charset="0"/>
              </a:rPr>
              <a:t>Hyperparameters:</a:t>
            </a:r>
          </a:p>
        </p:txBody>
      </p:sp>
      <p:sp>
        <p:nvSpPr>
          <p:cNvPr id="8" name="Rettangolo 7">
            <a:extLst>
              <a:ext uri="{FF2B5EF4-FFF2-40B4-BE49-F238E27FC236}">
                <a16:creationId xmlns:a16="http://schemas.microsoft.com/office/drawing/2014/main" id="{23CBDF5C-32FE-84CF-731E-E6BD79517EDB}"/>
              </a:ext>
            </a:extLst>
          </p:cNvPr>
          <p:cNvSpPr/>
          <p:nvPr/>
        </p:nvSpPr>
        <p:spPr>
          <a:xfrm>
            <a:off x="-401782" y="3588327"/>
            <a:ext cx="2346909" cy="2895600"/>
          </a:xfrm>
          <a:prstGeom prst="rect">
            <a:avLst/>
          </a:prstGeom>
          <a:ln>
            <a:solidFill>
              <a:srgbClr val="E3F4F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CH" dirty="0">
              <a:latin typeface="Times New Roman" panose="02020603050405020304" pitchFamily="18" charset="0"/>
            </a:endParaRPr>
          </a:p>
        </p:txBody>
      </p:sp>
      <p:pic>
        <p:nvPicPr>
          <p:cNvPr id="7" name="Immagine 6" descr="Immagine che contiene testo, schermata, Carattere, numero&#10;&#10;Descrizione generata automaticamente">
            <a:extLst>
              <a:ext uri="{FF2B5EF4-FFF2-40B4-BE49-F238E27FC236}">
                <a16:creationId xmlns:a16="http://schemas.microsoft.com/office/drawing/2014/main" id="{7AFB8F87-FDD7-A9DB-88F1-56C88A2DBC3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112797" y="589580"/>
            <a:ext cx="7184979" cy="4346670"/>
          </a:xfrm>
          <a:prstGeom prst="rect">
            <a:avLst/>
          </a:prstGeom>
          <a:ln w="25400">
            <a:noFill/>
          </a:ln>
        </p:spPr>
      </p:pic>
      <p:grpSp>
        <p:nvGrpSpPr>
          <p:cNvPr id="9" name="Google Shape;1657;p64">
            <a:extLst>
              <a:ext uri="{FF2B5EF4-FFF2-40B4-BE49-F238E27FC236}">
                <a16:creationId xmlns:a16="http://schemas.microsoft.com/office/drawing/2014/main" id="{19CC9B9F-AD4C-10D3-C565-646BC3D33F13}"/>
              </a:ext>
            </a:extLst>
          </p:cNvPr>
          <p:cNvGrpSpPr/>
          <p:nvPr/>
        </p:nvGrpSpPr>
        <p:grpSpPr>
          <a:xfrm>
            <a:off x="125428" y="4229208"/>
            <a:ext cx="715538" cy="707042"/>
            <a:chOff x="7334813" y="361996"/>
            <a:chExt cx="715538" cy="707042"/>
          </a:xfrm>
        </p:grpSpPr>
        <p:sp>
          <p:nvSpPr>
            <p:cNvPr id="10" name="Google Shape;1658;p64">
              <a:extLst>
                <a:ext uri="{FF2B5EF4-FFF2-40B4-BE49-F238E27FC236}">
                  <a16:creationId xmlns:a16="http://schemas.microsoft.com/office/drawing/2014/main" id="{9F56C58D-B787-7BBC-E5AF-183C8B465F1A}"/>
                </a:ext>
              </a:extLst>
            </p:cNvPr>
            <p:cNvSpPr/>
            <p:nvPr/>
          </p:nvSpPr>
          <p:spPr>
            <a:xfrm rot="10800000">
              <a:off x="7334813" y="803739"/>
              <a:ext cx="265299" cy="265299"/>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noFill/>
            <a:ln w="9525" cap="flat"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 name="Google Shape;1659;p64">
              <a:extLst>
                <a:ext uri="{FF2B5EF4-FFF2-40B4-BE49-F238E27FC236}">
                  <a16:creationId xmlns:a16="http://schemas.microsoft.com/office/drawing/2014/main" id="{489C0853-FF4A-853E-21C3-47162DE844B5}"/>
                </a:ext>
              </a:extLst>
            </p:cNvPr>
            <p:cNvSpPr/>
            <p:nvPr/>
          </p:nvSpPr>
          <p:spPr>
            <a:xfrm rot="10800000">
              <a:off x="7685160" y="361996"/>
              <a:ext cx="365191" cy="365191"/>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2" name="Google Shape;1657;p64">
            <a:extLst>
              <a:ext uri="{FF2B5EF4-FFF2-40B4-BE49-F238E27FC236}">
                <a16:creationId xmlns:a16="http://schemas.microsoft.com/office/drawing/2014/main" id="{E8B2D364-7128-CE00-A291-81A1195AF7C8}"/>
              </a:ext>
            </a:extLst>
          </p:cNvPr>
          <p:cNvGrpSpPr/>
          <p:nvPr/>
        </p:nvGrpSpPr>
        <p:grpSpPr>
          <a:xfrm rot="13417696">
            <a:off x="8415359" y="4779432"/>
            <a:ext cx="496774" cy="431054"/>
            <a:chOff x="7334813" y="361996"/>
            <a:chExt cx="715538" cy="707042"/>
          </a:xfrm>
        </p:grpSpPr>
        <p:sp>
          <p:nvSpPr>
            <p:cNvPr id="13" name="Google Shape;1658;p64">
              <a:extLst>
                <a:ext uri="{FF2B5EF4-FFF2-40B4-BE49-F238E27FC236}">
                  <a16:creationId xmlns:a16="http://schemas.microsoft.com/office/drawing/2014/main" id="{492CC217-DFBC-3780-33FC-C070C07AA3B5}"/>
                </a:ext>
              </a:extLst>
            </p:cNvPr>
            <p:cNvSpPr/>
            <p:nvPr/>
          </p:nvSpPr>
          <p:spPr>
            <a:xfrm rot="10800000">
              <a:off x="7334813" y="803739"/>
              <a:ext cx="265299" cy="265299"/>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noFill/>
            <a:ln w="9525" cap="flat"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 name="Google Shape;1659;p64">
              <a:extLst>
                <a:ext uri="{FF2B5EF4-FFF2-40B4-BE49-F238E27FC236}">
                  <a16:creationId xmlns:a16="http://schemas.microsoft.com/office/drawing/2014/main" id="{371C06C3-16D1-B83D-78C2-6E1369478B8A}"/>
                </a:ext>
              </a:extLst>
            </p:cNvPr>
            <p:cNvSpPr/>
            <p:nvPr/>
          </p:nvSpPr>
          <p:spPr>
            <a:xfrm rot="10800000">
              <a:off x="7685160" y="361996"/>
              <a:ext cx="365191" cy="365191"/>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666537744"/>
      </p:ext>
    </p:extLst>
  </p:cSld>
  <p:clrMapOvr>
    <a:masterClrMapping/>
  </p:clrMapOvr>
  <p:transition>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79"/>
        <p:cNvGrpSpPr/>
        <p:nvPr/>
      </p:nvGrpSpPr>
      <p:grpSpPr>
        <a:xfrm>
          <a:off x="0" y="0"/>
          <a:ext cx="0" cy="0"/>
          <a:chOff x="0" y="0"/>
          <a:chExt cx="0" cy="0"/>
        </a:xfrm>
      </p:grpSpPr>
      <p:cxnSp>
        <p:nvCxnSpPr>
          <p:cNvPr id="174" name="Connettore 2 173">
            <a:extLst>
              <a:ext uri="{FF2B5EF4-FFF2-40B4-BE49-F238E27FC236}">
                <a16:creationId xmlns:a16="http://schemas.microsoft.com/office/drawing/2014/main" id="{F64ACF1E-BE28-5D3E-ED64-71FF81248E7F}"/>
              </a:ext>
            </a:extLst>
          </p:cNvPr>
          <p:cNvCxnSpPr>
            <a:cxnSpLocks/>
          </p:cNvCxnSpPr>
          <p:nvPr/>
        </p:nvCxnSpPr>
        <p:spPr>
          <a:xfrm flipV="1">
            <a:off x="5650942" y="3767930"/>
            <a:ext cx="592847" cy="1"/>
          </a:xfrm>
          <a:prstGeom prst="straightConnector1">
            <a:avLst/>
          </a:prstGeom>
          <a:ln w="28575">
            <a:solidFill>
              <a:schemeClr val="accent1">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85" name="Connettore 1 84">
            <a:extLst>
              <a:ext uri="{FF2B5EF4-FFF2-40B4-BE49-F238E27FC236}">
                <a16:creationId xmlns:a16="http://schemas.microsoft.com/office/drawing/2014/main" id="{F4DFD613-4D5F-D298-1D8E-2D90D3E28B7F}"/>
              </a:ext>
            </a:extLst>
          </p:cNvPr>
          <p:cNvCxnSpPr>
            <a:cxnSpLocks/>
            <a:stCxn id="81" idx="0"/>
          </p:cNvCxnSpPr>
          <p:nvPr/>
        </p:nvCxnSpPr>
        <p:spPr>
          <a:xfrm flipV="1">
            <a:off x="4128392" y="1426939"/>
            <a:ext cx="0" cy="1907755"/>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78" name="Connettore 2 77">
            <a:extLst>
              <a:ext uri="{FF2B5EF4-FFF2-40B4-BE49-F238E27FC236}">
                <a16:creationId xmlns:a16="http://schemas.microsoft.com/office/drawing/2014/main" id="{9C6770EE-086D-DB0B-D5FD-5F870FF948FA}"/>
              </a:ext>
            </a:extLst>
          </p:cNvPr>
          <p:cNvCxnSpPr>
            <a:cxnSpLocks/>
          </p:cNvCxnSpPr>
          <p:nvPr/>
        </p:nvCxnSpPr>
        <p:spPr>
          <a:xfrm flipV="1">
            <a:off x="1549835" y="3775735"/>
            <a:ext cx="3654872" cy="21253"/>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4" name="CasellaDiTesto 3">
            <a:extLst>
              <a:ext uri="{FF2B5EF4-FFF2-40B4-BE49-F238E27FC236}">
                <a16:creationId xmlns:a16="http://schemas.microsoft.com/office/drawing/2014/main" id="{1A14F4C5-B8D1-4A60-DC8F-CDF3DFFBEC39}"/>
              </a:ext>
            </a:extLst>
          </p:cNvPr>
          <p:cNvSpPr txBox="1"/>
          <p:nvPr/>
        </p:nvSpPr>
        <p:spPr>
          <a:xfrm>
            <a:off x="601793" y="-25984"/>
            <a:ext cx="9143993" cy="553998"/>
          </a:xfrm>
          <a:prstGeom prst="rect">
            <a:avLst/>
          </a:prstGeom>
          <a:noFill/>
        </p:spPr>
        <p:txBody>
          <a:bodyPr wrap="square" rtlCol="0">
            <a:spAutoFit/>
          </a:bodyPr>
          <a:lstStyle/>
          <a:p>
            <a:pPr algn="ctr"/>
            <a:r>
              <a:rPr lang="it-CH" sz="3000" b="1" dirty="0">
                <a:solidFill>
                  <a:schemeClr val="accent4"/>
                </a:solidFill>
                <a:latin typeface="Times New Roman" panose="02020603050405020304" pitchFamily="18" charset="0"/>
                <a:cs typeface="Times New Roman" panose="02020603050405020304" pitchFamily="18" charset="0"/>
                <a:sym typeface="Raleway Black"/>
              </a:rPr>
              <a:t>Pipeline</a:t>
            </a:r>
          </a:p>
        </p:txBody>
      </p:sp>
      <p:sp>
        <p:nvSpPr>
          <p:cNvPr id="6" name="Rettangolo 5">
            <a:extLst>
              <a:ext uri="{FF2B5EF4-FFF2-40B4-BE49-F238E27FC236}">
                <a16:creationId xmlns:a16="http://schemas.microsoft.com/office/drawing/2014/main" id="{A858836A-131D-2502-3650-C5A57347268D}"/>
              </a:ext>
            </a:extLst>
          </p:cNvPr>
          <p:cNvSpPr/>
          <p:nvPr/>
        </p:nvSpPr>
        <p:spPr>
          <a:xfrm>
            <a:off x="156036" y="1007839"/>
            <a:ext cx="1040130" cy="2286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it-CH" dirty="0">
                <a:latin typeface="Times New Roman" panose="02020603050405020304" pitchFamily="18" charset="0"/>
              </a:rPr>
              <a:t>Post (P)</a:t>
            </a:r>
          </a:p>
        </p:txBody>
      </p:sp>
      <p:sp>
        <p:nvSpPr>
          <p:cNvPr id="7" name="Rettangolo 6">
            <a:extLst>
              <a:ext uri="{FF2B5EF4-FFF2-40B4-BE49-F238E27FC236}">
                <a16:creationId xmlns:a16="http://schemas.microsoft.com/office/drawing/2014/main" id="{00084177-2FF0-C3BE-82A9-4A53982688F2}"/>
              </a:ext>
            </a:extLst>
          </p:cNvPr>
          <p:cNvSpPr/>
          <p:nvPr/>
        </p:nvSpPr>
        <p:spPr>
          <a:xfrm>
            <a:off x="308436" y="1160239"/>
            <a:ext cx="1040130" cy="2286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it-CH" dirty="0">
                <a:latin typeface="Times New Roman" panose="02020603050405020304" pitchFamily="18" charset="0"/>
              </a:rPr>
              <a:t>Post (P)</a:t>
            </a:r>
          </a:p>
        </p:txBody>
      </p:sp>
      <p:sp>
        <p:nvSpPr>
          <p:cNvPr id="8" name="Rettangolo 7">
            <a:extLst>
              <a:ext uri="{FF2B5EF4-FFF2-40B4-BE49-F238E27FC236}">
                <a16:creationId xmlns:a16="http://schemas.microsoft.com/office/drawing/2014/main" id="{3E3F3639-D165-FFD6-9F60-B310F610C4B7}"/>
              </a:ext>
            </a:extLst>
          </p:cNvPr>
          <p:cNvSpPr/>
          <p:nvPr/>
        </p:nvSpPr>
        <p:spPr>
          <a:xfrm>
            <a:off x="460836" y="1312639"/>
            <a:ext cx="1040130" cy="2286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it-CH" dirty="0">
                <a:latin typeface="Times New Roman" panose="02020603050405020304" pitchFamily="18" charset="0"/>
              </a:rPr>
              <a:t>Post (P)</a:t>
            </a:r>
          </a:p>
        </p:txBody>
      </p:sp>
      <p:cxnSp>
        <p:nvCxnSpPr>
          <p:cNvPr id="15" name="Connettore 1 14">
            <a:extLst>
              <a:ext uri="{FF2B5EF4-FFF2-40B4-BE49-F238E27FC236}">
                <a16:creationId xmlns:a16="http://schemas.microsoft.com/office/drawing/2014/main" id="{D38F7156-EE54-6FA1-652B-1CC9810DDE2F}"/>
              </a:ext>
            </a:extLst>
          </p:cNvPr>
          <p:cNvCxnSpPr>
            <a:stCxn id="8" idx="2"/>
          </p:cNvCxnSpPr>
          <p:nvPr/>
        </p:nvCxnSpPr>
        <p:spPr>
          <a:xfrm>
            <a:off x="980901" y="1541239"/>
            <a:ext cx="0" cy="152400"/>
          </a:xfrm>
          <a:prstGeom prst="line">
            <a:avLst/>
          </a:prstGeom>
          <a:ln w="28575">
            <a:solidFill>
              <a:srgbClr val="350D00"/>
            </a:solidFill>
          </a:ln>
        </p:spPr>
        <p:style>
          <a:lnRef idx="1">
            <a:schemeClr val="dk1"/>
          </a:lnRef>
          <a:fillRef idx="0">
            <a:schemeClr val="dk1"/>
          </a:fillRef>
          <a:effectRef idx="0">
            <a:schemeClr val="dk1"/>
          </a:effectRef>
          <a:fontRef idx="minor">
            <a:schemeClr val="tx1"/>
          </a:fontRef>
        </p:style>
      </p:cxnSp>
      <p:sp>
        <p:nvSpPr>
          <p:cNvPr id="22" name="Rettangolo 21">
            <a:extLst>
              <a:ext uri="{FF2B5EF4-FFF2-40B4-BE49-F238E27FC236}">
                <a16:creationId xmlns:a16="http://schemas.microsoft.com/office/drawing/2014/main" id="{D7431D27-B266-43E9-4763-613EF59D30F9}"/>
              </a:ext>
            </a:extLst>
          </p:cNvPr>
          <p:cNvSpPr/>
          <p:nvPr/>
        </p:nvSpPr>
        <p:spPr>
          <a:xfrm>
            <a:off x="156036" y="532244"/>
            <a:ext cx="1040130" cy="26289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it-CH" dirty="0">
                <a:latin typeface="Times New Roman" panose="02020603050405020304" pitchFamily="18" charset="0"/>
              </a:rPr>
              <a:t>UserID</a:t>
            </a:r>
          </a:p>
        </p:txBody>
      </p:sp>
      <p:sp>
        <p:nvSpPr>
          <p:cNvPr id="27" name="Ovale 26">
            <a:extLst>
              <a:ext uri="{FF2B5EF4-FFF2-40B4-BE49-F238E27FC236}">
                <a16:creationId xmlns:a16="http://schemas.microsoft.com/office/drawing/2014/main" id="{092C12A0-FBC1-2F3D-FBFB-D4738D08A2DE}"/>
              </a:ext>
            </a:extLst>
          </p:cNvPr>
          <p:cNvSpPr/>
          <p:nvPr/>
        </p:nvSpPr>
        <p:spPr>
          <a:xfrm>
            <a:off x="460836" y="1690662"/>
            <a:ext cx="982189" cy="58907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it-CH" sz="1200" dirty="0">
                <a:latin typeface="Times New Roman" panose="02020603050405020304" pitchFamily="18" charset="0"/>
              </a:rPr>
              <a:t>SBERT</a:t>
            </a:r>
          </a:p>
        </p:txBody>
      </p:sp>
      <p:cxnSp>
        <p:nvCxnSpPr>
          <p:cNvPr id="29" name="Connettore 1 28">
            <a:extLst>
              <a:ext uri="{FF2B5EF4-FFF2-40B4-BE49-F238E27FC236}">
                <a16:creationId xmlns:a16="http://schemas.microsoft.com/office/drawing/2014/main" id="{C55E4E09-8C30-7A3C-EDDA-13DACE58A862}"/>
              </a:ext>
            </a:extLst>
          </p:cNvPr>
          <p:cNvCxnSpPr>
            <a:cxnSpLocks/>
          </p:cNvCxnSpPr>
          <p:nvPr/>
        </p:nvCxnSpPr>
        <p:spPr>
          <a:xfrm>
            <a:off x="1500966" y="1324069"/>
            <a:ext cx="651684" cy="0"/>
          </a:xfrm>
          <a:prstGeom prst="line">
            <a:avLst/>
          </a:prstGeom>
          <a:ln w="28575">
            <a:solidFill>
              <a:schemeClr val="tx2">
                <a:lumMod val="10000"/>
              </a:schemeClr>
            </a:solidFill>
          </a:ln>
        </p:spPr>
        <p:style>
          <a:lnRef idx="1">
            <a:schemeClr val="accent2"/>
          </a:lnRef>
          <a:fillRef idx="0">
            <a:schemeClr val="accent2"/>
          </a:fillRef>
          <a:effectRef idx="0">
            <a:schemeClr val="accent2"/>
          </a:effectRef>
          <a:fontRef idx="minor">
            <a:schemeClr val="tx1"/>
          </a:fontRef>
        </p:style>
      </p:cxnSp>
      <p:sp>
        <p:nvSpPr>
          <p:cNvPr id="30" name="Ovale 29">
            <a:extLst>
              <a:ext uri="{FF2B5EF4-FFF2-40B4-BE49-F238E27FC236}">
                <a16:creationId xmlns:a16="http://schemas.microsoft.com/office/drawing/2014/main" id="{93CD143D-6BE2-A5D2-F222-988C88A4A960}"/>
              </a:ext>
            </a:extLst>
          </p:cNvPr>
          <p:cNvSpPr/>
          <p:nvPr/>
        </p:nvSpPr>
        <p:spPr>
          <a:xfrm>
            <a:off x="2036227" y="1052575"/>
            <a:ext cx="737407" cy="589061"/>
          </a:xfrm>
          <a:prstGeom prst="ellipse">
            <a:avLst/>
          </a:prstGeom>
          <a:solidFill>
            <a:schemeClr val="accent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CH" sz="1000" dirty="0">
                <a:latin typeface="Times New Roman" panose="02020603050405020304" pitchFamily="18" charset="0"/>
              </a:rPr>
              <a:t>Qwen</a:t>
            </a:r>
          </a:p>
        </p:txBody>
      </p:sp>
      <p:cxnSp>
        <p:nvCxnSpPr>
          <p:cNvPr id="32" name="Connettore 1 31">
            <a:extLst>
              <a:ext uri="{FF2B5EF4-FFF2-40B4-BE49-F238E27FC236}">
                <a16:creationId xmlns:a16="http://schemas.microsoft.com/office/drawing/2014/main" id="{7F82D47D-8332-60A2-9600-CBC9EB05D073}"/>
              </a:ext>
            </a:extLst>
          </p:cNvPr>
          <p:cNvCxnSpPr>
            <a:cxnSpLocks/>
            <a:stCxn id="23" idx="2"/>
            <a:endCxn id="30" idx="0"/>
          </p:cNvCxnSpPr>
          <p:nvPr/>
        </p:nvCxnSpPr>
        <p:spPr>
          <a:xfrm>
            <a:off x="2404931" y="762655"/>
            <a:ext cx="0" cy="2899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Connettore 4 37">
            <a:extLst>
              <a:ext uri="{FF2B5EF4-FFF2-40B4-BE49-F238E27FC236}">
                <a16:creationId xmlns:a16="http://schemas.microsoft.com/office/drawing/2014/main" id="{1B6E6BBE-5B94-E03C-63B2-539DEE7B24CF}"/>
              </a:ext>
            </a:extLst>
          </p:cNvPr>
          <p:cNvCxnSpPr>
            <a:cxnSpLocks/>
            <a:endCxn id="27" idx="6"/>
          </p:cNvCxnSpPr>
          <p:nvPr/>
        </p:nvCxnSpPr>
        <p:spPr>
          <a:xfrm rot="5400000">
            <a:off x="1045557" y="1162122"/>
            <a:ext cx="1220543" cy="425606"/>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Rettangolo 41">
            <a:extLst>
              <a:ext uri="{FF2B5EF4-FFF2-40B4-BE49-F238E27FC236}">
                <a16:creationId xmlns:a16="http://schemas.microsoft.com/office/drawing/2014/main" id="{CEFAC986-6F38-FBE3-F51D-428F3FA6DE1F}"/>
              </a:ext>
            </a:extLst>
          </p:cNvPr>
          <p:cNvSpPr/>
          <p:nvPr/>
        </p:nvSpPr>
        <p:spPr>
          <a:xfrm>
            <a:off x="2941229" y="1139460"/>
            <a:ext cx="1710781" cy="415290"/>
          </a:xfrm>
          <a:prstGeom prst="rect">
            <a:avLst/>
          </a:prstGeom>
          <a:solidFill>
            <a:schemeClr val="accent2">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CH" sz="1100" dirty="0">
                <a:latin typeface="Times New Roman" panose="02020603050405020304" pitchFamily="18" charset="0"/>
              </a:rPr>
              <a:t>Concepts Ground Truth</a:t>
            </a:r>
          </a:p>
        </p:txBody>
      </p:sp>
      <p:cxnSp>
        <p:nvCxnSpPr>
          <p:cNvPr id="44" name="Connettore 1 43">
            <a:extLst>
              <a:ext uri="{FF2B5EF4-FFF2-40B4-BE49-F238E27FC236}">
                <a16:creationId xmlns:a16="http://schemas.microsoft.com/office/drawing/2014/main" id="{28E2405C-9D1F-260F-7F06-0E6DCBB12BE2}"/>
              </a:ext>
            </a:extLst>
          </p:cNvPr>
          <p:cNvCxnSpPr>
            <a:cxnSpLocks/>
            <a:stCxn id="30" idx="6"/>
            <a:endCxn id="42" idx="1"/>
          </p:cNvCxnSpPr>
          <p:nvPr/>
        </p:nvCxnSpPr>
        <p:spPr>
          <a:xfrm flipV="1">
            <a:off x="2773634" y="1347105"/>
            <a:ext cx="167595"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Rettangolo 47">
            <a:extLst>
              <a:ext uri="{FF2B5EF4-FFF2-40B4-BE49-F238E27FC236}">
                <a16:creationId xmlns:a16="http://schemas.microsoft.com/office/drawing/2014/main" id="{12BBEA96-9CE1-80EE-079D-1A55E39633DA}"/>
              </a:ext>
            </a:extLst>
          </p:cNvPr>
          <p:cNvSpPr/>
          <p:nvPr/>
        </p:nvSpPr>
        <p:spPr>
          <a:xfrm>
            <a:off x="325446" y="2619469"/>
            <a:ext cx="1269979" cy="24003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it-CH" dirty="0">
                <a:latin typeface="Times New Roman" panose="02020603050405020304" pitchFamily="18" charset="0"/>
              </a:rPr>
              <a:t>Top-50 Posts</a:t>
            </a:r>
          </a:p>
        </p:txBody>
      </p:sp>
      <p:cxnSp>
        <p:nvCxnSpPr>
          <p:cNvPr id="50" name="Connettore 1 49">
            <a:extLst>
              <a:ext uri="{FF2B5EF4-FFF2-40B4-BE49-F238E27FC236}">
                <a16:creationId xmlns:a16="http://schemas.microsoft.com/office/drawing/2014/main" id="{692915C9-122C-851A-7B86-308AAEBA0AA7}"/>
              </a:ext>
            </a:extLst>
          </p:cNvPr>
          <p:cNvCxnSpPr>
            <a:stCxn id="27" idx="4"/>
            <a:endCxn id="48" idx="0"/>
          </p:cNvCxnSpPr>
          <p:nvPr/>
        </p:nvCxnSpPr>
        <p:spPr>
          <a:xfrm>
            <a:off x="951931" y="2279732"/>
            <a:ext cx="8505" cy="339737"/>
          </a:xfrm>
          <a:prstGeom prst="line">
            <a:avLst/>
          </a:prstGeom>
          <a:ln w="28575">
            <a:solidFill>
              <a:srgbClr val="350D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1" name="CasellaDiTesto 50">
                <a:extLst>
                  <a:ext uri="{FF2B5EF4-FFF2-40B4-BE49-F238E27FC236}">
                    <a16:creationId xmlns:a16="http://schemas.microsoft.com/office/drawing/2014/main" id="{D1710D7F-D236-F4C9-8491-121D7364CD89}"/>
                  </a:ext>
                </a:extLst>
              </p:cNvPr>
              <p:cNvSpPr txBox="1"/>
              <p:nvPr/>
            </p:nvSpPr>
            <p:spPr>
              <a:xfrm>
                <a:off x="945051" y="2272376"/>
                <a:ext cx="3029099" cy="283154"/>
              </a:xfrm>
              <a:prstGeom prst="rect">
                <a:avLst/>
              </a:prstGeom>
              <a:noFill/>
            </p:spPr>
            <p:txBody>
              <a:bodyPr wrap="square" rtlCol="0">
                <a:spAutoFit/>
              </a:bodyPr>
              <a:lstStyle/>
              <a:p>
                <a:r>
                  <a:rPr lang="it-CH" sz="1200" dirty="0">
                    <a:latin typeface="Times New Roman" panose="02020603050405020304" pitchFamily="18" charset="0"/>
                    <a:cs typeface="Times New Roman" panose="02020603050405020304" pitchFamily="18" charset="0"/>
                  </a:rPr>
                  <a:t>s</a:t>
                </a:r>
                <a:r>
                  <a:rPr lang="it-CH" sz="1200" baseline="-25000" dirty="0">
                    <a:latin typeface="Times New Roman" panose="02020603050405020304" pitchFamily="18" charset="0"/>
                    <a:cs typeface="Times New Roman" panose="02020603050405020304" pitchFamily="18" charset="0"/>
                  </a:rPr>
                  <a:t>n</a:t>
                </a:r>
                <a:r>
                  <a:rPr lang="it-CH" sz="1200" dirty="0">
                    <a:latin typeface="Times New Roman" panose="02020603050405020304" pitchFamily="18" charset="0"/>
                    <a:cs typeface="Times New Roman" panose="02020603050405020304" pitchFamily="18" charset="0"/>
                  </a:rPr>
                  <a:t>=Max</a:t>
                </a:r>
                <a:r>
                  <a:rPr lang="it-CH" sz="1200" baseline="-25000" dirty="0">
                    <a:latin typeface="Times New Roman" panose="02020603050405020304" pitchFamily="18" charset="0"/>
                    <a:cs typeface="Times New Roman" panose="02020603050405020304" pitchFamily="18" charset="0"/>
                  </a:rPr>
                  <a:t>j</a:t>
                </a:r>
                <a:r>
                  <a:rPr lang="it-CH" sz="1200" dirty="0">
                    <a:latin typeface="Times New Roman" panose="02020603050405020304" pitchFamily="18" charset="0"/>
                    <a:cs typeface="Times New Roman" panose="02020603050405020304" pitchFamily="18" charset="0"/>
                  </a:rPr>
                  <a:t>(CosSim(</a:t>
                </a:r>
                <a14:m>
                  <m:oMath xmlns:m="http://schemas.openxmlformats.org/officeDocument/2006/math">
                    <m:acc>
                      <m:accPr>
                        <m:chr m:val="̂"/>
                        <m:ctrlPr>
                          <a:rPr lang="it-CH" sz="1200" dirty="0" smtClean="0">
                            <a:latin typeface="Cambria Math" panose="02040503050406030204" pitchFamily="18" charset="0"/>
                          </a:rPr>
                        </m:ctrlPr>
                      </m:accPr>
                      <m:e>
                        <m:r>
                          <a:rPr lang="it-CH" sz="1200" dirty="0">
                            <a:latin typeface="Cambria Math" panose="02040503050406030204" pitchFamily="18" charset="0"/>
                          </a:rPr>
                          <m:t>𝑃</m:t>
                        </m:r>
                        <m:r>
                          <a:rPr lang="it-CH" sz="1200" baseline="-25000" dirty="0">
                            <a:latin typeface="Cambria Math" panose="02040503050406030204" pitchFamily="18" charset="0"/>
                          </a:rPr>
                          <m:t>𝑛</m:t>
                        </m:r>
                        <m:r>
                          <a:rPr lang="en-US" sz="1200" baseline="-25000" dirty="0" smtClean="0">
                            <a:latin typeface="Cambria Math" panose="02040503050406030204" pitchFamily="18" charset="0"/>
                          </a:rPr>
                          <m:t> </m:t>
                        </m:r>
                      </m:e>
                    </m:acc>
                  </m:oMath>
                </a14:m>
                <a:r>
                  <a:rPr lang="it-CH" sz="1200" dirty="0">
                    <a:latin typeface="Times New Roman" panose="02020603050405020304" pitchFamily="18" charset="0"/>
                    <a:cs typeface="Times New Roman" panose="02020603050405020304" pitchFamily="18" charset="0"/>
                  </a:rPr>
                  <a:t>;</a:t>
                </a:r>
                <a14:m>
                  <m:oMath xmlns:m="http://schemas.openxmlformats.org/officeDocument/2006/math">
                    <m:acc>
                      <m:accPr>
                        <m:chr m:val="̂"/>
                        <m:ctrlPr>
                          <a:rPr lang="it-CH" sz="1200" dirty="0" smtClean="0">
                            <a:latin typeface="Cambria Math" panose="02040503050406030204" pitchFamily="18" charset="0"/>
                          </a:rPr>
                        </m:ctrlPr>
                      </m:accPr>
                      <m:e>
                        <m:r>
                          <a:rPr lang="en-US" sz="1200" dirty="0" smtClean="0">
                            <a:latin typeface="Cambria Math" panose="02040503050406030204" pitchFamily="18" charset="0"/>
                          </a:rPr>
                          <m:t> </m:t>
                        </m:r>
                        <m:r>
                          <a:rPr lang="it-CH" sz="1200" dirty="0">
                            <a:latin typeface="Cambria Math" panose="02040503050406030204" pitchFamily="18" charset="0"/>
                          </a:rPr>
                          <m:t>𝐶</m:t>
                        </m:r>
                        <m:r>
                          <a:rPr lang="en-US" sz="1200" baseline="-25000" dirty="0" smtClean="0">
                            <a:latin typeface="Cambria Math" panose="02040503050406030204" pitchFamily="18" charset="0"/>
                          </a:rPr>
                          <m:t>𝑗</m:t>
                        </m:r>
                      </m:e>
                    </m:acc>
                  </m:oMath>
                </a14:m>
                <a:r>
                  <a:rPr lang="it-CH" sz="1200" dirty="0">
                    <a:latin typeface="Times New Roman" panose="02020603050405020304" pitchFamily="18" charset="0"/>
                    <a:cs typeface="Times New Roman" panose="02020603050405020304" pitchFamily="18" charset="0"/>
                  </a:rPr>
                  <a:t>))</a:t>
                </a:r>
              </a:p>
            </p:txBody>
          </p:sp>
        </mc:Choice>
        <mc:Fallback>
          <p:sp>
            <p:nvSpPr>
              <p:cNvPr id="51" name="CasellaDiTesto 50">
                <a:extLst>
                  <a:ext uri="{FF2B5EF4-FFF2-40B4-BE49-F238E27FC236}">
                    <a16:creationId xmlns:a16="http://schemas.microsoft.com/office/drawing/2014/main" id="{D1710D7F-D236-F4C9-8491-121D7364CD89}"/>
                  </a:ext>
                </a:extLst>
              </p:cNvPr>
              <p:cNvSpPr txBox="1">
                <a:spLocks noRot="1" noChangeAspect="1" noMove="1" noResize="1" noEditPoints="1" noAdjustHandles="1" noChangeArrowheads="1" noChangeShapeType="1" noTextEdit="1"/>
              </p:cNvSpPr>
              <p:nvPr/>
            </p:nvSpPr>
            <p:spPr>
              <a:xfrm>
                <a:off x="945051" y="2272376"/>
                <a:ext cx="3029099" cy="283154"/>
              </a:xfrm>
              <a:prstGeom prst="rect">
                <a:avLst/>
              </a:prstGeom>
              <a:blipFill>
                <a:blip r:embed="rId3"/>
                <a:stretch>
                  <a:fillRect t="-4348" b="-13043"/>
                </a:stretch>
              </a:blipFill>
            </p:spPr>
            <p:txBody>
              <a:bodyPr/>
              <a:lstStyle/>
              <a:p>
                <a:r>
                  <a:rPr lang="it-CH">
                    <a:noFill/>
                  </a:rPr>
                  <a:t> </a:t>
                </a:r>
              </a:p>
            </p:txBody>
          </p:sp>
        </mc:Fallback>
      </mc:AlternateContent>
      <p:cxnSp>
        <p:nvCxnSpPr>
          <p:cNvPr id="57" name="Connettore 1 56">
            <a:extLst>
              <a:ext uri="{FF2B5EF4-FFF2-40B4-BE49-F238E27FC236}">
                <a16:creationId xmlns:a16="http://schemas.microsoft.com/office/drawing/2014/main" id="{5FD38200-8BF5-61FA-6189-14E431BB4DB6}"/>
              </a:ext>
            </a:extLst>
          </p:cNvPr>
          <p:cNvCxnSpPr>
            <a:stCxn id="48" idx="2"/>
          </p:cNvCxnSpPr>
          <p:nvPr/>
        </p:nvCxnSpPr>
        <p:spPr>
          <a:xfrm>
            <a:off x="960436" y="2859499"/>
            <a:ext cx="0" cy="401538"/>
          </a:xfrm>
          <a:prstGeom prst="line">
            <a:avLst/>
          </a:prstGeom>
          <a:ln w="28575">
            <a:solidFill>
              <a:srgbClr val="350D00"/>
            </a:solidFill>
          </a:ln>
        </p:spPr>
        <p:style>
          <a:lnRef idx="1">
            <a:schemeClr val="accent1"/>
          </a:lnRef>
          <a:fillRef idx="0">
            <a:schemeClr val="accent1"/>
          </a:fillRef>
          <a:effectRef idx="0">
            <a:schemeClr val="accent1"/>
          </a:effectRef>
          <a:fontRef idx="minor">
            <a:schemeClr val="tx1"/>
          </a:fontRef>
        </p:style>
      </p:cxnSp>
      <p:sp>
        <p:nvSpPr>
          <p:cNvPr id="59" name="Rettangolo 58">
            <a:extLst>
              <a:ext uri="{FF2B5EF4-FFF2-40B4-BE49-F238E27FC236}">
                <a16:creationId xmlns:a16="http://schemas.microsoft.com/office/drawing/2014/main" id="{DBB5FE33-D002-DC07-4086-C7F469E88463}"/>
              </a:ext>
            </a:extLst>
          </p:cNvPr>
          <p:cNvSpPr/>
          <p:nvPr/>
        </p:nvSpPr>
        <p:spPr>
          <a:xfrm>
            <a:off x="0" y="3574204"/>
            <a:ext cx="1667018" cy="1569296"/>
          </a:xfrm>
          <a:prstGeom prst="rect">
            <a:avLst/>
          </a:prstGeom>
          <a:solidFill>
            <a:srgbClr val="E3F4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CH" dirty="0">
              <a:latin typeface="Times New Roman" panose="02020603050405020304" pitchFamily="18" charset="0"/>
            </a:endParaRPr>
          </a:p>
        </p:txBody>
      </p:sp>
      <mc:AlternateContent xmlns:mc="http://schemas.openxmlformats.org/markup-compatibility/2006">
        <mc:Choice xmlns:a14="http://schemas.microsoft.com/office/drawing/2010/main" Requires="a14">
          <p:sp>
            <p:nvSpPr>
              <p:cNvPr id="55" name="Ovale 54">
                <a:extLst>
                  <a:ext uri="{FF2B5EF4-FFF2-40B4-BE49-F238E27FC236}">
                    <a16:creationId xmlns:a16="http://schemas.microsoft.com/office/drawing/2014/main" id="{5501A6E3-EE4C-27ED-B7CE-FCD5A8E6F953}"/>
                  </a:ext>
                </a:extLst>
              </p:cNvPr>
              <p:cNvSpPr/>
              <p:nvPr/>
            </p:nvSpPr>
            <p:spPr>
              <a:xfrm>
                <a:off x="325446" y="3261037"/>
                <a:ext cx="1180071" cy="1075692"/>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it-CH" sz="1100" dirty="0">
                    <a:latin typeface="Times New Roman" panose="02020603050405020304" pitchFamily="18" charset="0"/>
                  </a:rPr>
                  <a:t>Pooling</a:t>
                </a:r>
              </a:p>
              <a:p>
                <a:pPr algn="ctr"/>
                <a:r>
                  <a:rPr lang="it-CH" sz="1100" dirty="0">
                    <a:latin typeface="Times New Roman" panose="02020603050405020304" pitchFamily="18" charset="0"/>
                  </a:rPr>
                  <a:t>X</a:t>
                </a:r>
                <a:r>
                  <a:rPr lang="it-CH" sz="1100" baseline="-25000" dirty="0">
                    <a:latin typeface="Times New Roman" panose="02020603050405020304" pitchFamily="18" charset="0"/>
                  </a:rPr>
                  <a:t>id</a:t>
                </a:r>
                <a:r>
                  <a:rPr lang="it-CH" sz="1100" dirty="0">
                    <a:latin typeface="Times New Roman" panose="02020603050405020304" pitchFamily="18" charset="0"/>
                  </a:rPr>
                  <a:t> =</a:t>
                </a:r>
                <a:br>
                  <a:rPr lang="it-CH" sz="1100" dirty="0">
                    <a:latin typeface="Times New Roman" panose="02020603050405020304" pitchFamily="18" charset="0"/>
                  </a:rPr>
                </a:br>
                <a14:m>
                  <m:oMath xmlns:m="http://schemas.openxmlformats.org/officeDocument/2006/math">
                    <m:nary>
                      <m:naryPr>
                        <m:chr m:val="∑"/>
                        <m:ctrlPr>
                          <a:rPr lang="it-CH" sz="1100" i="1" smtClean="0">
                            <a:latin typeface="Cambria Math" panose="02040503050406030204" pitchFamily="18" charset="0"/>
                          </a:rPr>
                        </m:ctrlPr>
                      </m:naryPr>
                      <m:sub>
                        <m:r>
                          <m:rPr>
                            <m:brk m:alnAt="23"/>
                          </m:rPr>
                          <a:rPr lang="en-US" sz="1100" b="0" i="1" smtClean="0">
                            <a:latin typeface="Cambria Math" panose="02040503050406030204" pitchFamily="18" charset="0"/>
                          </a:rPr>
                          <m:t>𝑖</m:t>
                        </m:r>
                        <m:r>
                          <a:rPr lang="en-US" sz="1100" b="0" i="1" smtClean="0">
                            <a:latin typeface="Cambria Math" panose="02040503050406030204" pitchFamily="18" charset="0"/>
                          </a:rPr>
                          <m:t>=1</m:t>
                        </m:r>
                      </m:sub>
                      <m:sup>
                        <m:r>
                          <a:rPr lang="en-US" sz="1100" b="0" i="1" smtClean="0">
                            <a:latin typeface="Cambria Math" panose="02040503050406030204" pitchFamily="18" charset="0"/>
                          </a:rPr>
                          <m:t>50</m:t>
                        </m:r>
                      </m:sup>
                      <m:e>
                        <m:r>
                          <a:rPr lang="en-US" sz="1100" b="0" i="1" smtClean="0">
                            <a:latin typeface="Cambria Math" panose="02040503050406030204" pitchFamily="18" charset="0"/>
                          </a:rPr>
                          <m:t>𝑤</m:t>
                        </m:r>
                      </m:e>
                    </m:nary>
                  </m:oMath>
                </a14:m>
                <a:r>
                  <a:rPr lang="it-CH" sz="1100" baseline="-25000" dirty="0">
                    <a:latin typeface="Times New Roman" panose="02020603050405020304" pitchFamily="18" charset="0"/>
                  </a:rPr>
                  <a:t>i</a:t>
                </a:r>
                <a14:m>
                  <m:oMath xmlns:m="http://schemas.openxmlformats.org/officeDocument/2006/math">
                    <m:acc>
                      <m:accPr>
                        <m:chr m:val="̂"/>
                        <m:ctrlPr>
                          <a:rPr lang="it-CH" sz="1100" i="1" dirty="0" smtClean="0">
                            <a:latin typeface="Cambria Math" panose="02040503050406030204" pitchFamily="18" charset="0"/>
                          </a:rPr>
                        </m:ctrlPr>
                      </m:accPr>
                      <m:e>
                        <m:r>
                          <m:rPr>
                            <m:nor/>
                          </m:rPr>
                          <a:rPr lang="it-CH" sz="1100" dirty="0">
                            <a:latin typeface="Times New Roman" panose="02020603050405020304" pitchFamily="18" charset="0"/>
                          </a:rPr>
                          <m:t>P</m:t>
                        </m:r>
                        <m:r>
                          <m:rPr>
                            <m:nor/>
                          </m:rPr>
                          <a:rPr lang="en-US" sz="1100" baseline="-25000" dirty="0" smtClean="0">
                            <a:latin typeface="Times New Roman" panose="02020603050405020304" pitchFamily="18" charset="0"/>
                          </a:rPr>
                          <m:t>i</m:t>
                        </m:r>
                      </m:e>
                    </m:acc>
                  </m:oMath>
                </a14:m>
                <a:endParaRPr lang="it-CH" sz="1100" dirty="0">
                  <a:latin typeface="Times New Roman" panose="02020603050405020304" pitchFamily="18" charset="0"/>
                </a:endParaRPr>
              </a:p>
            </p:txBody>
          </p:sp>
        </mc:Choice>
        <mc:Fallback>
          <p:sp>
            <p:nvSpPr>
              <p:cNvPr id="55" name="Ovale 54">
                <a:extLst>
                  <a:ext uri="{FF2B5EF4-FFF2-40B4-BE49-F238E27FC236}">
                    <a16:creationId xmlns:a16="http://schemas.microsoft.com/office/drawing/2014/main" id="{5501A6E3-EE4C-27ED-B7CE-FCD5A8E6F953}"/>
                  </a:ext>
                </a:extLst>
              </p:cNvPr>
              <p:cNvSpPr>
                <a:spLocks noRot="1" noChangeAspect="1" noMove="1" noResize="1" noEditPoints="1" noAdjustHandles="1" noChangeArrowheads="1" noChangeShapeType="1" noTextEdit="1"/>
              </p:cNvSpPr>
              <p:nvPr/>
            </p:nvSpPr>
            <p:spPr>
              <a:xfrm>
                <a:off x="325446" y="3261037"/>
                <a:ext cx="1180071" cy="1075692"/>
              </a:xfrm>
              <a:prstGeom prst="ellipse">
                <a:avLst/>
              </a:prstGeom>
              <a:blipFill>
                <a:blip r:embed="rId4"/>
                <a:stretch>
                  <a:fillRect b="-12500"/>
                </a:stretch>
              </a:blipFill>
            </p:spPr>
            <p:txBody>
              <a:bodyPr/>
              <a:lstStyle/>
              <a:p>
                <a:r>
                  <a:rPr lang="it-CH">
                    <a:noFill/>
                  </a:rPr>
                  <a:t> </a:t>
                </a:r>
              </a:p>
            </p:txBody>
          </p:sp>
        </mc:Fallback>
      </mc:AlternateContent>
      <p:cxnSp>
        <p:nvCxnSpPr>
          <p:cNvPr id="61" name="Connettore 1 60">
            <a:extLst>
              <a:ext uri="{FF2B5EF4-FFF2-40B4-BE49-F238E27FC236}">
                <a16:creationId xmlns:a16="http://schemas.microsoft.com/office/drawing/2014/main" id="{0FC2F588-BA4C-3F65-B317-81FF7213C28E}"/>
              </a:ext>
            </a:extLst>
          </p:cNvPr>
          <p:cNvCxnSpPr>
            <a:cxnSpLocks/>
            <a:stCxn id="55" idx="6"/>
          </p:cNvCxnSpPr>
          <p:nvPr/>
        </p:nvCxnSpPr>
        <p:spPr>
          <a:xfrm flipV="1">
            <a:off x="1505517" y="3796989"/>
            <a:ext cx="378310" cy="1894"/>
          </a:xfrm>
          <a:prstGeom prst="line">
            <a:avLst/>
          </a:prstGeom>
          <a:ln w="28575">
            <a:solidFill>
              <a:srgbClr val="350D00"/>
            </a:solidFill>
          </a:ln>
        </p:spPr>
        <p:style>
          <a:lnRef idx="1">
            <a:schemeClr val="accent1"/>
          </a:lnRef>
          <a:fillRef idx="0">
            <a:schemeClr val="accent1"/>
          </a:fillRef>
          <a:effectRef idx="0">
            <a:schemeClr val="accent1"/>
          </a:effectRef>
          <a:fontRef idx="minor">
            <a:schemeClr val="tx1"/>
          </a:fontRef>
        </p:style>
      </p:cxnSp>
      <p:sp>
        <p:nvSpPr>
          <p:cNvPr id="63" name="Rettangolo 62">
            <a:extLst>
              <a:ext uri="{FF2B5EF4-FFF2-40B4-BE49-F238E27FC236}">
                <a16:creationId xmlns:a16="http://schemas.microsoft.com/office/drawing/2014/main" id="{CE77B659-DF2B-4E37-5E1C-473806562E17}"/>
              </a:ext>
            </a:extLst>
          </p:cNvPr>
          <p:cNvSpPr/>
          <p:nvPr/>
        </p:nvSpPr>
        <p:spPr>
          <a:xfrm>
            <a:off x="1735053" y="3460437"/>
            <a:ext cx="1337418" cy="3525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CH" dirty="0">
                <a:latin typeface="Times New Roman" panose="02020603050405020304" pitchFamily="18" charset="0"/>
              </a:rPr>
              <a:t>Embedding</a:t>
            </a:r>
            <a:r>
              <a:rPr lang="it-CH" baseline="-25000" dirty="0">
                <a:latin typeface="Times New Roman" panose="02020603050405020304" pitchFamily="18" charset="0"/>
              </a:rPr>
              <a:t>id</a:t>
            </a:r>
            <a:endParaRPr lang="it-CH" dirty="0">
              <a:latin typeface="Times New Roman" panose="02020603050405020304" pitchFamily="18" charset="0"/>
            </a:endParaRPr>
          </a:p>
        </p:txBody>
      </p:sp>
      <p:sp>
        <p:nvSpPr>
          <p:cNvPr id="64" name="Rettangolo 63">
            <a:extLst>
              <a:ext uri="{FF2B5EF4-FFF2-40B4-BE49-F238E27FC236}">
                <a16:creationId xmlns:a16="http://schemas.microsoft.com/office/drawing/2014/main" id="{C433760D-AD0C-D3E7-15BF-5B4123321572}"/>
              </a:ext>
            </a:extLst>
          </p:cNvPr>
          <p:cNvSpPr/>
          <p:nvPr/>
        </p:nvSpPr>
        <p:spPr>
          <a:xfrm>
            <a:off x="1887453" y="3612837"/>
            <a:ext cx="1337418" cy="3525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CH" dirty="0">
                <a:latin typeface="Times New Roman" panose="02020603050405020304" pitchFamily="18" charset="0"/>
              </a:rPr>
              <a:t>Embedding</a:t>
            </a:r>
            <a:r>
              <a:rPr lang="it-CH" baseline="-25000" dirty="0">
                <a:latin typeface="Times New Roman" panose="02020603050405020304" pitchFamily="18" charset="0"/>
              </a:rPr>
              <a:t>id</a:t>
            </a:r>
            <a:endParaRPr lang="it-CH" dirty="0">
              <a:latin typeface="Times New Roman" panose="02020603050405020304" pitchFamily="18" charset="0"/>
            </a:endParaRPr>
          </a:p>
        </p:txBody>
      </p:sp>
      <p:sp>
        <p:nvSpPr>
          <p:cNvPr id="65" name="Rettangolo 64">
            <a:extLst>
              <a:ext uri="{FF2B5EF4-FFF2-40B4-BE49-F238E27FC236}">
                <a16:creationId xmlns:a16="http://schemas.microsoft.com/office/drawing/2014/main" id="{C0C2D5AC-A106-B3D0-1C27-0B26F0B3C581}"/>
              </a:ext>
            </a:extLst>
          </p:cNvPr>
          <p:cNvSpPr/>
          <p:nvPr/>
        </p:nvSpPr>
        <p:spPr>
          <a:xfrm>
            <a:off x="2039853" y="3765237"/>
            <a:ext cx="1337418" cy="3525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CH" dirty="0">
                <a:latin typeface="Times New Roman" panose="02020603050405020304" pitchFamily="18" charset="0"/>
              </a:rPr>
              <a:t>Embedding</a:t>
            </a:r>
            <a:r>
              <a:rPr lang="it-CH" baseline="-25000" dirty="0">
                <a:latin typeface="Times New Roman" panose="02020603050405020304" pitchFamily="18" charset="0"/>
              </a:rPr>
              <a:t>id</a:t>
            </a:r>
            <a:endParaRPr lang="it-CH" dirty="0">
              <a:latin typeface="Times New Roman" panose="02020603050405020304" pitchFamily="18" charset="0"/>
            </a:endParaRPr>
          </a:p>
        </p:txBody>
      </p:sp>
      <mc:AlternateContent xmlns:mc="http://schemas.openxmlformats.org/markup-compatibility/2006">
        <mc:Choice xmlns:a14="http://schemas.microsoft.com/office/drawing/2010/main" Requires="a14">
          <p:sp>
            <p:nvSpPr>
              <p:cNvPr id="70" name="CasellaDiTesto 69">
                <a:extLst>
                  <a:ext uri="{FF2B5EF4-FFF2-40B4-BE49-F238E27FC236}">
                    <a16:creationId xmlns:a16="http://schemas.microsoft.com/office/drawing/2014/main" id="{A40F2C9F-823C-4290-5E0E-41B9175648DE}"/>
                  </a:ext>
                </a:extLst>
              </p:cNvPr>
              <p:cNvSpPr txBox="1"/>
              <p:nvPr/>
            </p:nvSpPr>
            <p:spPr>
              <a:xfrm>
                <a:off x="967046" y="2902377"/>
                <a:ext cx="1231427" cy="367858"/>
              </a:xfrm>
              <a:prstGeom prst="rect">
                <a:avLst/>
              </a:prstGeom>
              <a:noFill/>
            </p:spPr>
            <p:txBody>
              <a:bodyPr wrap="none" rtlCol="0">
                <a:spAutoFit/>
              </a:bodyPr>
              <a:lstStyle/>
              <a:p>
                <a:r>
                  <a:rPr lang="it-CH" sz="1200" dirty="0">
                    <a:latin typeface="Times New Roman" panose="02020603050405020304" pitchFamily="18" charset="0"/>
                    <a:cs typeface="Times New Roman" panose="02020603050405020304" pitchFamily="18" charset="0"/>
                  </a:rPr>
                  <a:t>w</a:t>
                </a:r>
                <a:r>
                  <a:rPr lang="it-CH" sz="1200" baseline="-25000" dirty="0">
                    <a:latin typeface="Times New Roman" panose="02020603050405020304" pitchFamily="18" charset="0"/>
                    <a:cs typeface="Times New Roman" panose="02020603050405020304" pitchFamily="18" charset="0"/>
                  </a:rPr>
                  <a:t>n</a:t>
                </a:r>
                <a:r>
                  <a:rPr lang="it-CH" sz="1200" dirty="0">
                    <a:latin typeface="Times New Roman" panose="02020603050405020304" pitchFamily="18" charset="0"/>
                    <a:cs typeface="Times New Roman" panose="02020603050405020304" pitchFamily="18" charset="0"/>
                  </a:rPr>
                  <a:t>= Softmax(</a:t>
                </a:r>
                <a14:m>
                  <m:oMath xmlns:m="http://schemas.openxmlformats.org/officeDocument/2006/math">
                    <m:f>
                      <m:fPr>
                        <m:ctrlPr>
                          <a:rPr lang="it-CH" sz="1200" smtClean="0">
                            <a:latin typeface="Cambria Math" panose="02040503050406030204" pitchFamily="18" charset="0"/>
                          </a:rPr>
                        </m:ctrlPr>
                      </m:fPr>
                      <m:num>
                        <m:r>
                          <m:rPr>
                            <m:nor/>
                          </m:rPr>
                          <a:rPr lang="it-CH" sz="1200" dirty="0">
                            <a:latin typeface="Times New Roman" panose="02020603050405020304" pitchFamily="18" charset="0"/>
                            <a:cs typeface="Times New Roman" panose="02020603050405020304" pitchFamily="18" charset="0"/>
                          </a:rPr>
                          <m:t>s</m:t>
                        </m:r>
                        <m:r>
                          <m:rPr>
                            <m:nor/>
                          </m:rPr>
                          <a:rPr lang="it-CH" sz="1200" baseline="-25000" dirty="0">
                            <a:latin typeface="Times New Roman" panose="02020603050405020304" pitchFamily="18" charset="0"/>
                            <a:cs typeface="Times New Roman" panose="02020603050405020304" pitchFamily="18" charset="0"/>
                          </a:rPr>
                          <m:t>n</m:t>
                        </m:r>
                      </m:num>
                      <m:den>
                        <m:r>
                          <m:rPr>
                            <m:nor/>
                          </m:rPr>
                          <a:rPr lang="it-CH" sz="1200" dirty="0">
                            <a:latin typeface="Times New Roman" panose="02020603050405020304" pitchFamily="18" charset="0"/>
                            <a:cs typeface="Times New Roman" panose="02020603050405020304" pitchFamily="18" charset="0"/>
                          </a:rPr>
                          <m:t>t</m:t>
                        </m:r>
                      </m:den>
                    </m:f>
                  </m:oMath>
                </a14:m>
                <a:r>
                  <a:rPr lang="it-CH" sz="1200" dirty="0">
                    <a:latin typeface="Times New Roman" panose="02020603050405020304" pitchFamily="18" charset="0"/>
                    <a:cs typeface="Times New Roman" panose="02020603050405020304" pitchFamily="18" charset="0"/>
                  </a:rPr>
                  <a:t>)</a:t>
                </a:r>
              </a:p>
            </p:txBody>
          </p:sp>
        </mc:Choice>
        <mc:Fallback>
          <p:sp>
            <p:nvSpPr>
              <p:cNvPr id="70" name="CasellaDiTesto 69">
                <a:extLst>
                  <a:ext uri="{FF2B5EF4-FFF2-40B4-BE49-F238E27FC236}">
                    <a16:creationId xmlns:a16="http://schemas.microsoft.com/office/drawing/2014/main" id="{A40F2C9F-823C-4290-5E0E-41B9175648DE}"/>
                  </a:ext>
                </a:extLst>
              </p:cNvPr>
              <p:cNvSpPr txBox="1">
                <a:spLocks noRot="1" noChangeAspect="1" noMove="1" noResize="1" noEditPoints="1" noAdjustHandles="1" noChangeArrowheads="1" noChangeShapeType="1" noTextEdit="1"/>
              </p:cNvSpPr>
              <p:nvPr/>
            </p:nvSpPr>
            <p:spPr>
              <a:xfrm>
                <a:off x="967046" y="2902377"/>
                <a:ext cx="1231427" cy="367858"/>
              </a:xfrm>
              <a:prstGeom prst="rect">
                <a:avLst/>
              </a:prstGeom>
              <a:blipFill>
                <a:blip r:embed="rId5"/>
                <a:stretch>
                  <a:fillRect/>
                </a:stretch>
              </a:blipFill>
            </p:spPr>
            <p:txBody>
              <a:bodyPr/>
              <a:lstStyle/>
              <a:p>
                <a:r>
                  <a:rPr lang="it-CH">
                    <a:noFill/>
                  </a:rPr>
                  <a:t> </a:t>
                </a:r>
              </a:p>
            </p:txBody>
          </p:sp>
        </mc:Fallback>
      </mc:AlternateContent>
      <p:sp>
        <p:nvSpPr>
          <p:cNvPr id="81" name="Ovale 80">
            <a:extLst>
              <a:ext uri="{FF2B5EF4-FFF2-40B4-BE49-F238E27FC236}">
                <a16:creationId xmlns:a16="http://schemas.microsoft.com/office/drawing/2014/main" id="{9D8E73AE-8B38-8617-C48C-37352367906D}"/>
              </a:ext>
            </a:extLst>
          </p:cNvPr>
          <p:cNvSpPr/>
          <p:nvPr/>
        </p:nvSpPr>
        <p:spPr>
          <a:xfrm>
            <a:off x="3684783" y="3334694"/>
            <a:ext cx="887217" cy="88208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CH" dirty="0">
                <a:latin typeface="Times New Roman" panose="02020603050405020304" pitchFamily="18" charset="0"/>
              </a:rPr>
              <a:t>g(x)</a:t>
            </a:r>
          </a:p>
        </p:txBody>
      </p:sp>
      <p:sp>
        <p:nvSpPr>
          <p:cNvPr id="88" name="CasellaDiTesto 87">
            <a:extLst>
              <a:ext uri="{FF2B5EF4-FFF2-40B4-BE49-F238E27FC236}">
                <a16:creationId xmlns:a16="http://schemas.microsoft.com/office/drawing/2014/main" id="{EB298B01-940B-D144-8471-EF240A2F19EE}"/>
              </a:ext>
            </a:extLst>
          </p:cNvPr>
          <p:cNvSpPr txBox="1"/>
          <p:nvPr/>
        </p:nvSpPr>
        <p:spPr>
          <a:xfrm>
            <a:off x="2330146" y="4186853"/>
            <a:ext cx="665567" cy="246221"/>
          </a:xfrm>
          <a:prstGeom prst="rect">
            <a:avLst/>
          </a:prstGeom>
          <a:noFill/>
        </p:spPr>
        <p:txBody>
          <a:bodyPr wrap="none" rtlCol="0">
            <a:spAutoFit/>
          </a:bodyPr>
          <a:lstStyle/>
          <a:p>
            <a:r>
              <a:rPr lang="it-CH" sz="1000" dirty="0">
                <a:latin typeface="Times New Roman" panose="02020603050405020304" pitchFamily="18" charset="0"/>
                <a:cs typeface="Times New Roman" panose="02020603050405020304" pitchFamily="18" charset="0"/>
              </a:rPr>
              <a:t>Size: 384</a:t>
            </a:r>
          </a:p>
        </p:txBody>
      </p:sp>
      <p:sp>
        <p:nvSpPr>
          <p:cNvPr id="89" name="Rettangolo con angoli arrotondati 88">
            <a:extLst>
              <a:ext uri="{FF2B5EF4-FFF2-40B4-BE49-F238E27FC236}">
                <a16:creationId xmlns:a16="http://schemas.microsoft.com/office/drawing/2014/main" id="{F4440AEE-CF60-14C3-4D83-80E96BCB8253}"/>
              </a:ext>
            </a:extLst>
          </p:cNvPr>
          <p:cNvSpPr/>
          <p:nvPr/>
        </p:nvSpPr>
        <p:spPr>
          <a:xfrm>
            <a:off x="5193588" y="2759098"/>
            <a:ext cx="478463" cy="19077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CH" dirty="0">
              <a:latin typeface="Times New Roman" panose="02020603050405020304" pitchFamily="18" charset="0"/>
            </a:endParaRPr>
          </a:p>
        </p:txBody>
      </p:sp>
      <p:sp>
        <p:nvSpPr>
          <p:cNvPr id="90" name="CasellaDiTesto 89">
            <a:extLst>
              <a:ext uri="{FF2B5EF4-FFF2-40B4-BE49-F238E27FC236}">
                <a16:creationId xmlns:a16="http://schemas.microsoft.com/office/drawing/2014/main" id="{DE0EAD05-4D53-D7A7-A092-42B468A6A6C3}"/>
              </a:ext>
            </a:extLst>
          </p:cNvPr>
          <p:cNvSpPr txBox="1"/>
          <p:nvPr/>
        </p:nvSpPr>
        <p:spPr>
          <a:xfrm>
            <a:off x="4833452" y="4655273"/>
            <a:ext cx="1176924" cy="523220"/>
          </a:xfrm>
          <a:prstGeom prst="rect">
            <a:avLst/>
          </a:prstGeom>
          <a:noFill/>
        </p:spPr>
        <p:txBody>
          <a:bodyPr wrap="none" rtlCol="0">
            <a:spAutoFit/>
          </a:bodyPr>
          <a:lstStyle/>
          <a:p>
            <a:pPr algn="ctr"/>
            <a:r>
              <a:rPr lang="it-CH" dirty="0">
                <a:latin typeface="Times New Roman" panose="02020603050405020304" pitchFamily="18" charset="0"/>
                <a:cs typeface="Times New Roman" panose="02020603050405020304" pitchFamily="18" charset="0"/>
              </a:rPr>
              <a:t>Concepts:</a:t>
            </a:r>
            <a:br>
              <a:rPr lang="it-CH" dirty="0">
                <a:latin typeface="Times New Roman" panose="02020603050405020304" pitchFamily="18" charset="0"/>
                <a:cs typeface="Times New Roman" panose="02020603050405020304" pitchFamily="18" charset="0"/>
              </a:rPr>
            </a:br>
            <a:r>
              <a:rPr lang="it-CH" dirty="0">
                <a:latin typeface="Times New Roman" panose="02020603050405020304" pitchFamily="18" charset="0"/>
                <a:cs typeface="Times New Roman" panose="02020603050405020304" pitchFamily="18" charset="0"/>
              </a:rPr>
              <a:t>21 Symptoms</a:t>
            </a:r>
          </a:p>
        </p:txBody>
      </p:sp>
      <mc:AlternateContent xmlns:mc="http://schemas.openxmlformats.org/markup-compatibility/2006">
        <mc:Choice xmlns:a14="http://schemas.microsoft.com/office/drawing/2010/main" Requires="a14">
          <p:sp>
            <p:nvSpPr>
              <p:cNvPr id="95" name="Ovale 94">
                <a:extLst>
                  <a:ext uri="{FF2B5EF4-FFF2-40B4-BE49-F238E27FC236}">
                    <a16:creationId xmlns:a16="http://schemas.microsoft.com/office/drawing/2014/main" id="{F28A3536-F706-D896-2981-50C32CCFCAB7}"/>
                  </a:ext>
                </a:extLst>
              </p:cNvPr>
              <p:cNvSpPr/>
              <p:nvPr/>
            </p:nvSpPr>
            <p:spPr>
              <a:xfrm>
                <a:off x="5193588" y="2780932"/>
                <a:ext cx="471793" cy="44295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it-CH" sz="800" i="1" smtClean="0">
                              <a:latin typeface="Cambria Math" panose="02040503050406030204" pitchFamily="18" charset="0"/>
                            </a:rPr>
                          </m:ctrlPr>
                        </m:accPr>
                        <m:e>
                          <m:r>
                            <m:rPr>
                              <m:nor/>
                            </m:rPr>
                            <a:rPr lang="it-CH" sz="800" dirty="0">
                              <a:latin typeface="Times New Roman" panose="02020603050405020304" pitchFamily="18" charset="0"/>
                            </a:rPr>
                            <m:t>C</m:t>
                          </m:r>
                          <m:r>
                            <m:rPr>
                              <m:nor/>
                            </m:rPr>
                            <a:rPr lang="en-US" sz="800" baseline="-25000" dirty="0" smtClean="0">
                              <a:latin typeface="Times New Roman" panose="02020603050405020304" pitchFamily="18" charset="0"/>
                            </a:rPr>
                            <m:t>1</m:t>
                          </m:r>
                        </m:e>
                      </m:acc>
                    </m:oMath>
                  </m:oMathPara>
                </a14:m>
                <a:endParaRPr lang="it-CH" sz="800" dirty="0">
                  <a:latin typeface="Times New Roman" panose="02020603050405020304" pitchFamily="18" charset="0"/>
                </a:endParaRPr>
              </a:p>
            </p:txBody>
          </p:sp>
        </mc:Choice>
        <mc:Fallback>
          <p:sp>
            <p:nvSpPr>
              <p:cNvPr id="95" name="Ovale 94">
                <a:extLst>
                  <a:ext uri="{FF2B5EF4-FFF2-40B4-BE49-F238E27FC236}">
                    <a16:creationId xmlns:a16="http://schemas.microsoft.com/office/drawing/2014/main" id="{F28A3536-F706-D896-2981-50C32CCFCAB7}"/>
                  </a:ext>
                </a:extLst>
              </p:cNvPr>
              <p:cNvSpPr>
                <a:spLocks noRot="1" noChangeAspect="1" noMove="1" noResize="1" noEditPoints="1" noAdjustHandles="1" noChangeArrowheads="1" noChangeShapeType="1" noTextEdit="1"/>
              </p:cNvSpPr>
              <p:nvPr/>
            </p:nvSpPr>
            <p:spPr>
              <a:xfrm>
                <a:off x="5193588" y="2780932"/>
                <a:ext cx="471793" cy="442950"/>
              </a:xfrm>
              <a:prstGeom prst="ellipse">
                <a:avLst/>
              </a:prstGeom>
              <a:blipFill>
                <a:blip r:embed="rId6"/>
                <a:stretch>
                  <a:fillRect/>
                </a:stretch>
              </a:blipFill>
            </p:spPr>
            <p:txBody>
              <a:bodyPr/>
              <a:lstStyle/>
              <a:p>
                <a:r>
                  <a:rPr lang="it-CH">
                    <a:noFill/>
                  </a:rPr>
                  <a:t> </a:t>
                </a:r>
              </a:p>
            </p:txBody>
          </p:sp>
        </mc:Fallback>
      </mc:AlternateContent>
      <mc:AlternateContent xmlns:mc="http://schemas.openxmlformats.org/markup-compatibility/2006">
        <mc:Choice xmlns:a14="http://schemas.microsoft.com/office/drawing/2010/main" Requires="a14">
          <p:sp>
            <p:nvSpPr>
              <p:cNvPr id="98" name="Ovale 97">
                <a:extLst>
                  <a:ext uri="{FF2B5EF4-FFF2-40B4-BE49-F238E27FC236}">
                    <a16:creationId xmlns:a16="http://schemas.microsoft.com/office/drawing/2014/main" id="{67CE7C03-7B41-D07C-4D8E-E608B7EC4AC1}"/>
                  </a:ext>
                </a:extLst>
              </p:cNvPr>
              <p:cNvSpPr/>
              <p:nvPr/>
            </p:nvSpPr>
            <p:spPr>
              <a:xfrm>
                <a:off x="5194138" y="3223882"/>
                <a:ext cx="471793" cy="44295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it-CH" sz="800" i="1" smtClean="0">
                              <a:latin typeface="Cambria Math" panose="02040503050406030204" pitchFamily="18" charset="0"/>
                            </a:rPr>
                          </m:ctrlPr>
                        </m:accPr>
                        <m:e>
                          <m:r>
                            <m:rPr>
                              <m:nor/>
                            </m:rPr>
                            <a:rPr lang="it-CH" sz="800" dirty="0">
                              <a:latin typeface="Times New Roman" panose="02020603050405020304" pitchFamily="18" charset="0"/>
                            </a:rPr>
                            <m:t>C</m:t>
                          </m:r>
                          <m:r>
                            <m:rPr>
                              <m:nor/>
                            </m:rPr>
                            <a:rPr lang="it-CH" sz="800" baseline="-25000" dirty="0">
                              <a:latin typeface="Times New Roman" panose="02020603050405020304" pitchFamily="18" charset="0"/>
                            </a:rPr>
                            <m:t>2</m:t>
                          </m:r>
                        </m:e>
                      </m:acc>
                    </m:oMath>
                  </m:oMathPara>
                </a14:m>
                <a:endParaRPr lang="it-CH" sz="800" dirty="0">
                  <a:latin typeface="Times New Roman" panose="02020603050405020304" pitchFamily="18" charset="0"/>
                </a:endParaRPr>
              </a:p>
            </p:txBody>
          </p:sp>
        </mc:Choice>
        <mc:Fallback>
          <p:sp>
            <p:nvSpPr>
              <p:cNvPr id="98" name="Ovale 97">
                <a:extLst>
                  <a:ext uri="{FF2B5EF4-FFF2-40B4-BE49-F238E27FC236}">
                    <a16:creationId xmlns:a16="http://schemas.microsoft.com/office/drawing/2014/main" id="{67CE7C03-7B41-D07C-4D8E-E608B7EC4AC1}"/>
                  </a:ext>
                </a:extLst>
              </p:cNvPr>
              <p:cNvSpPr>
                <a:spLocks noRot="1" noChangeAspect="1" noMove="1" noResize="1" noEditPoints="1" noAdjustHandles="1" noChangeArrowheads="1" noChangeShapeType="1" noTextEdit="1"/>
              </p:cNvSpPr>
              <p:nvPr/>
            </p:nvSpPr>
            <p:spPr>
              <a:xfrm>
                <a:off x="5194138" y="3223882"/>
                <a:ext cx="471793" cy="442950"/>
              </a:xfrm>
              <a:prstGeom prst="ellipse">
                <a:avLst/>
              </a:prstGeom>
              <a:blipFill>
                <a:blip r:embed="rId7"/>
                <a:stretch>
                  <a:fillRect/>
                </a:stretch>
              </a:blipFill>
            </p:spPr>
            <p:txBody>
              <a:bodyPr/>
              <a:lstStyle/>
              <a:p>
                <a:r>
                  <a:rPr lang="it-CH">
                    <a:noFill/>
                  </a:rPr>
                  <a:t> </a:t>
                </a:r>
              </a:p>
            </p:txBody>
          </p:sp>
        </mc:Fallback>
      </mc:AlternateContent>
      <mc:AlternateContent xmlns:mc="http://schemas.openxmlformats.org/markup-compatibility/2006">
        <mc:Choice xmlns:a14="http://schemas.microsoft.com/office/drawing/2010/main" Requires="a14">
          <p:sp>
            <p:nvSpPr>
              <p:cNvPr id="99" name="Ovale 98">
                <a:extLst>
                  <a:ext uri="{FF2B5EF4-FFF2-40B4-BE49-F238E27FC236}">
                    <a16:creationId xmlns:a16="http://schemas.microsoft.com/office/drawing/2014/main" id="{AB0F12D9-89CC-2812-C64F-FEFDBD99E6B8}"/>
                  </a:ext>
                </a:extLst>
              </p:cNvPr>
              <p:cNvSpPr/>
              <p:nvPr/>
            </p:nvSpPr>
            <p:spPr>
              <a:xfrm>
                <a:off x="5193587" y="4212323"/>
                <a:ext cx="471793" cy="44295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it-CH" sz="800" i="1" smtClean="0">
                              <a:latin typeface="Cambria Math" panose="02040503050406030204" pitchFamily="18" charset="0"/>
                            </a:rPr>
                          </m:ctrlPr>
                        </m:accPr>
                        <m:e>
                          <m:r>
                            <m:rPr>
                              <m:nor/>
                            </m:rPr>
                            <a:rPr lang="it-CH" sz="800" dirty="0">
                              <a:latin typeface="Times New Roman" panose="02020603050405020304" pitchFamily="18" charset="0"/>
                            </a:rPr>
                            <m:t>C</m:t>
                          </m:r>
                          <m:r>
                            <m:rPr>
                              <m:nor/>
                            </m:rPr>
                            <a:rPr lang="it-CH" sz="800" baseline="-25000" dirty="0">
                              <a:latin typeface="Times New Roman" panose="02020603050405020304" pitchFamily="18" charset="0"/>
                            </a:rPr>
                            <m:t>2</m:t>
                          </m:r>
                          <m:r>
                            <m:rPr>
                              <m:nor/>
                            </m:rPr>
                            <a:rPr lang="en-US" sz="800" baseline="-25000" dirty="0" smtClean="0">
                              <a:latin typeface="Times New Roman" panose="02020603050405020304" pitchFamily="18" charset="0"/>
                            </a:rPr>
                            <m:t>1</m:t>
                          </m:r>
                        </m:e>
                      </m:acc>
                    </m:oMath>
                  </m:oMathPara>
                </a14:m>
                <a:endParaRPr lang="it-CH" sz="800" dirty="0">
                  <a:latin typeface="Times New Roman" panose="02020603050405020304" pitchFamily="18" charset="0"/>
                </a:endParaRPr>
              </a:p>
            </p:txBody>
          </p:sp>
        </mc:Choice>
        <mc:Fallback>
          <p:sp>
            <p:nvSpPr>
              <p:cNvPr id="99" name="Ovale 98">
                <a:extLst>
                  <a:ext uri="{FF2B5EF4-FFF2-40B4-BE49-F238E27FC236}">
                    <a16:creationId xmlns:a16="http://schemas.microsoft.com/office/drawing/2014/main" id="{AB0F12D9-89CC-2812-C64F-FEFDBD99E6B8}"/>
                  </a:ext>
                </a:extLst>
              </p:cNvPr>
              <p:cNvSpPr>
                <a:spLocks noRot="1" noChangeAspect="1" noMove="1" noResize="1" noEditPoints="1" noAdjustHandles="1" noChangeArrowheads="1" noChangeShapeType="1" noTextEdit="1"/>
              </p:cNvSpPr>
              <p:nvPr/>
            </p:nvSpPr>
            <p:spPr>
              <a:xfrm>
                <a:off x="5193587" y="4212323"/>
                <a:ext cx="471793" cy="442950"/>
              </a:xfrm>
              <a:prstGeom prst="ellipse">
                <a:avLst/>
              </a:prstGeom>
              <a:blipFill>
                <a:blip r:embed="rId8"/>
                <a:stretch>
                  <a:fillRect/>
                </a:stretch>
              </a:blipFill>
            </p:spPr>
            <p:txBody>
              <a:bodyPr/>
              <a:lstStyle/>
              <a:p>
                <a:r>
                  <a:rPr lang="it-CH">
                    <a:noFill/>
                  </a:rPr>
                  <a:t> </a:t>
                </a:r>
              </a:p>
            </p:txBody>
          </p:sp>
        </mc:Fallback>
      </mc:AlternateContent>
      <p:sp>
        <p:nvSpPr>
          <p:cNvPr id="100" name="CasellaDiTesto 99">
            <a:extLst>
              <a:ext uri="{FF2B5EF4-FFF2-40B4-BE49-F238E27FC236}">
                <a16:creationId xmlns:a16="http://schemas.microsoft.com/office/drawing/2014/main" id="{5F5160FD-8D10-2B70-E9F0-C55396C060B2}"/>
              </a:ext>
            </a:extLst>
          </p:cNvPr>
          <p:cNvSpPr txBox="1"/>
          <p:nvPr/>
        </p:nvSpPr>
        <p:spPr>
          <a:xfrm>
            <a:off x="5239814" y="3793297"/>
            <a:ext cx="364202" cy="307777"/>
          </a:xfrm>
          <a:prstGeom prst="rect">
            <a:avLst/>
          </a:prstGeom>
          <a:noFill/>
        </p:spPr>
        <p:txBody>
          <a:bodyPr wrap="none" rtlCol="0">
            <a:spAutoFit/>
          </a:bodyPr>
          <a:lstStyle/>
          <a:p>
            <a:r>
              <a:rPr lang="it-CH" dirty="0">
                <a:latin typeface="Times New Roman" panose="02020603050405020304" pitchFamily="18" charset="0"/>
                <a:cs typeface="Times New Roman" panose="02020603050405020304" pitchFamily="18" charset="0"/>
              </a:rPr>
              <a:t>…</a:t>
            </a:r>
          </a:p>
        </p:txBody>
      </p:sp>
      <p:cxnSp>
        <p:nvCxnSpPr>
          <p:cNvPr id="102" name="Connettore 1 101">
            <a:extLst>
              <a:ext uri="{FF2B5EF4-FFF2-40B4-BE49-F238E27FC236}">
                <a16:creationId xmlns:a16="http://schemas.microsoft.com/office/drawing/2014/main" id="{01756C27-AC23-C3EE-2612-C59313E11B51}"/>
              </a:ext>
            </a:extLst>
          </p:cNvPr>
          <p:cNvCxnSpPr>
            <a:cxnSpLocks/>
            <a:stCxn id="23" idx="3"/>
          </p:cNvCxnSpPr>
          <p:nvPr/>
        </p:nvCxnSpPr>
        <p:spPr>
          <a:xfrm>
            <a:off x="3206050" y="555010"/>
            <a:ext cx="1598129" cy="7654"/>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05" name="Connettore 4 104">
            <a:extLst>
              <a:ext uri="{FF2B5EF4-FFF2-40B4-BE49-F238E27FC236}">
                <a16:creationId xmlns:a16="http://schemas.microsoft.com/office/drawing/2014/main" id="{5B8324AA-CB12-4D9F-5088-8DBBEB975DA4}"/>
              </a:ext>
            </a:extLst>
          </p:cNvPr>
          <p:cNvCxnSpPr>
            <a:cxnSpLocks/>
          </p:cNvCxnSpPr>
          <p:nvPr/>
        </p:nvCxnSpPr>
        <p:spPr>
          <a:xfrm rot="16200000" flipH="1">
            <a:off x="3578843" y="1787785"/>
            <a:ext cx="2450244" cy="1"/>
          </a:xfrm>
          <a:prstGeom prst="bentConnector3">
            <a:avLst/>
          </a:prstGeom>
          <a:ln w="28575"/>
        </p:spPr>
        <p:style>
          <a:lnRef idx="1">
            <a:schemeClr val="accent2"/>
          </a:lnRef>
          <a:fillRef idx="0">
            <a:schemeClr val="accent2"/>
          </a:fillRef>
          <a:effectRef idx="0">
            <a:schemeClr val="accent2"/>
          </a:effectRef>
          <a:fontRef idx="minor">
            <a:schemeClr val="tx1"/>
          </a:fontRef>
        </p:style>
      </p:cxnSp>
      <p:sp>
        <p:nvSpPr>
          <p:cNvPr id="23" name="Rettangolo 22">
            <a:extLst>
              <a:ext uri="{FF2B5EF4-FFF2-40B4-BE49-F238E27FC236}">
                <a16:creationId xmlns:a16="http://schemas.microsoft.com/office/drawing/2014/main" id="{93DFDA52-35D5-D4DA-902B-07F42C198FDA}"/>
              </a:ext>
            </a:extLst>
          </p:cNvPr>
          <p:cNvSpPr/>
          <p:nvPr/>
        </p:nvSpPr>
        <p:spPr>
          <a:xfrm>
            <a:off x="1603812" y="347365"/>
            <a:ext cx="1602238" cy="415290"/>
          </a:xfrm>
          <a:prstGeom prst="rect">
            <a:avLst/>
          </a:prstGeom>
          <a:solidFill>
            <a:schemeClr val="accent2">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CH" dirty="0">
                <a:latin typeface="Times New Roman" panose="02020603050405020304" pitchFamily="18" charset="0"/>
              </a:rPr>
              <a:t>BDI-II </a:t>
            </a:r>
            <a:br>
              <a:rPr lang="it-CH" dirty="0">
                <a:latin typeface="Times New Roman" panose="02020603050405020304" pitchFamily="18" charset="0"/>
              </a:rPr>
            </a:br>
            <a:r>
              <a:rPr lang="it-CH" dirty="0">
                <a:latin typeface="Times New Roman" panose="02020603050405020304" pitchFamily="18" charset="0"/>
              </a:rPr>
              <a:t>21 Symptoms (c)</a:t>
            </a:r>
          </a:p>
        </p:txBody>
      </p:sp>
      <p:cxnSp>
        <p:nvCxnSpPr>
          <p:cNvPr id="113" name="Connettore 1 112">
            <a:extLst>
              <a:ext uri="{FF2B5EF4-FFF2-40B4-BE49-F238E27FC236}">
                <a16:creationId xmlns:a16="http://schemas.microsoft.com/office/drawing/2014/main" id="{F5CBAF62-A4CE-99B3-F7E6-B57D0C7B08D0}"/>
              </a:ext>
            </a:extLst>
          </p:cNvPr>
          <p:cNvCxnSpPr>
            <a:cxnSpLocks/>
            <a:stCxn id="95" idx="2"/>
          </p:cNvCxnSpPr>
          <p:nvPr/>
        </p:nvCxnSpPr>
        <p:spPr>
          <a:xfrm flipH="1">
            <a:off x="4797828" y="3002407"/>
            <a:ext cx="395760"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27" name="Connettore 4 126">
            <a:extLst>
              <a:ext uri="{FF2B5EF4-FFF2-40B4-BE49-F238E27FC236}">
                <a16:creationId xmlns:a16="http://schemas.microsoft.com/office/drawing/2014/main" id="{C7B5B5BD-E1AB-8922-D4E7-76D53CB88E8F}"/>
              </a:ext>
            </a:extLst>
          </p:cNvPr>
          <p:cNvCxnSpPr>
            <a:stCxn id="89" idx="0"/>
          </p:cNvCxnSpPr>
          <p:nvPr/>
        </p:nvCxnSpPr>
        <p:spPr>
          <a:xfrm rot="5400000" flipH="1" flipV="1">
            <a:off x="5223230" y="1636530"/>
            <a:ext cx="1332159" cy="912978"/>
          </a:xfrm>
          <a:prstGeom prst="bentConnector3">
            <a:avLst/>
          </a:prstGeom>
          <a:ln w="28575">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0" name="Google Shape;1200;p46">
            <a:extLst>
              <a:ext uri="{FF2B5EF4-FFF2-40B4-BE49-F238E27FC236}">
                <a16:creationId xmlns:a16="http://schemas.microsoft.com/office/drawing/2014/main" id="{F80624E7-701F-95EF-626E-82419C78CDBF}"/>
              </a:ext>
            </a:extLst>
          </p:cNvPr>
          <p:cNvGrpSpPr/>
          <p:nvPr/>
        </p:nvGrpSpPr>
        <p:grpSpPr>
          <a:xfrm>
            <a:off x="6061673" y="195953"/>
            <a:ext cx="772480" cy="856622"/>
            <a:chOff x="359772" y="176387"/>
            <a:chExt cx="3768374" cy="4967106"/>
          </a:xfrm>
        </p:grpSpPr>
        <p:grpSp>
          <p:nvGrpSpPr>
            <p:cNvPr id="131" name="Google Shape;1201;p46">
              <a:extLst>
                <a:ext uri="{FF2B5EF4-FFF2-40B4-BE49-F238E27FC236}">
                  <a16:creationId xmlns:a16="http://schemas.microsoft.com/office/drawing/2014/main" id="{9647AB6C-6DAD-24E7-7F5B-C7109D42A1B1}"/>
                </a:ext>
              </a:extLst>
            </p:cNvPr>
            <p:cNvGrpSpPr/>
            <p:nvPr/>
          </p:nvGrpSpPr>
          <p:grpSpPr>
            <a:xfrm>
              <a:off x="359772" y="176387"/>
              <a:ext cx="3167671" cy="4967106"/>
              <a:chOff x="6499489" y="1217752"/>
              <a:chExt cx="1972889" cy="3093421"/>
            </a:xfrm>
          </p:grpSpPr>
          <p:sp>
            <p:nvSpPr>
              <p:cNvPr id="135" name="Google Shape;1202;p46">
                <a:extLst>
                  <a:ext uri="{FF2B5EF4-FFF2-40B4-BE49-F238E27FC236}">
                    <a16:creationId xmlns:a16="http://schemas.microsoft.com/office/drawing/2014/main" id="{B6AC7452-B400-D7A9-EBA4-A32400935A5E}"/>
                  </a:ext>
                </a:extLst>
              </p:cNvPr>
              <p:cNvSpPr/>
              <p:nvPr/>
            </p:nvSpPr>
            <p:spPr>
              <a:xfrm>
                <a:off x="7160471" y="1217752"/>
                <a:ext cx="824010" cy="1108517"/>
              </a:xfrm>
              <a:custGeom>
                <a:avLst/>
                <a:gdLst/>
                <a:ahLst/>
                <a:cxnLst/>
                <a:rect l="l" t="t" r="r" b="b"/>
                <a:pathLst>
                  <a:path w="1098680" h="1478023" extrusionOk="0">
                    <a:moveTo>
                      <a:pt x="668785" y="31597"/>
                    </a:moveTo>
                    <a:cubicBezTo>
                      <a:pt x="824323" y="-501"/>
                      <a:pt x="883582" y="167376"/>
                      <a:pt x="883582" y="167376"/>
                    </a:cubicBezTo>
                    <a:cubicBezTo>
                      <a:pt x="883582" y="167376"/>
                      <a:pt x="967520" y="189602"/>
                      <a:pt x="982328" y="243910"/>
                    </a:cubicBezTo>
                    <a:cubicBezTo>
                      <a:pt x="997135" y="298219"/>
                      <a:pt x="979860" y="340188"/>
                      <a:pt x="979860" y="340188"/>
                    </a:cubicBezTo>
                    <a:cubicBezTo>
                      <a:pt x="979860" y="340188"/>
                      <a:pt x="1066266" y="387093"/>
                      <a:pt x="1071201" y="453756"/>
                    </a:cubicBezTo>
                    <a:cubicBezTo>
                      <a:pt x="1076152" y="520419"/>
                      <a:pt x="1071201" y="527823"/>
                      <a:pt x="1073669" y="562373"/>
                    </a:cubicBezTo>
                    <a:cubicBezTo>
                      <a:pt x="1076152" y="596939"/>
                      <a:pt x="1100832" y="604357"/>
                      <a:pt x="1100832" y="673473"/>
                    </a:cubicBezTo>
                    <a:cubicBezTo>
                      <a:pt x="1100832" y="742604"/>
                      <a:pt x="1034168" y="843832"/>
                      <a:pt x="1034168" y="843832"/>
                    </a:cubicBezTo>
                    <a:lnTo>
                      <a:pt x="945294" y="947514"/>
                    </a:lnTo>
                    <a:lnTo>
                      <a:pt x="871243" y="1033920"/>
                    </a:lnTo>
                    <a:cubicBezTo>
                      <a:pt x="871243" y="1033920"/>
                      <a:pt x="1011943" y="1063535"/>
                      <a:pt x="1016878" y="1135134"/>
                    </a:cubicBezTo>
                    <a:cubicBezTo>
                      <a:pt x="1021829" y="1206732"/>
                      <a:pt x="992199" y="1194378"/>
                      <a:pt x="992199" y="1194378"/>
                    </a:cubicBezTo>
                    <a:cubicBezTo>
                      <a:pt x="992199" y="1194378"/>
                      <a:pt x="1034168" y="1248702"/>
                      <a:pt x="1026765" y="1327689"/>
                    </a:cubicBezTo>
                    <a:cubicBezTo>
                      <a:pt x="1019361" y="1406692"/>
                      <a:pt x="903325" y="1478290"/>
                      <a:pt x="903325" y="1478290"/>
                    </a:cubicBezTo>
                    <a:lnTo>
                      <a:pt x="135541" y="1451144"/>
                    </a:lnTo>
                    <a:cubicBezTo>
                      <a:pt x="135541" y="1451144"/>
                      <a:pt x="4683" y="1364737"/>
                      <a:pt x="12087" y="1293139"/>
                    </a:cubicBezTo>
                    <a:cubicBezTo>
                      <a:pt x="19506" y="1221540"/>
                      <a:pt x="59007" y="1221540"/>
                      <a:pt x="59007" y="1221540"/>
                    </a:cubicBezTo>
                    <a:cubicBezTo>
                      <a:pt x="59007" y="1221540"/>
                      <a:pt x="34328" y="1179571"/>
                      <a:pt x="61475" y="1105504"/>
                    </a:cubicBezTo>
                    <a:cubicBezTo>
                      <a:pt x="88637" y="1031452"/>
                      <a:pt x="207140" y="1061067"/>
                      <a:pt x="207140" y="1061067"/>
                    </a:cubicBezTo>
                    <a:lnTo>
                      <a:pt x="204673" y="1024034"/>
                    </a:lnTo>
                    <a:lnTo>
                      <a:pt x="59007" y="841350"/>
                    </a:lnTo>
                    <a:cubicBezTo>
                      <a:pt x="9619" y="764830"/>
                      <a:pt x="68878" y="700635"/>
                      <a:pt x="68878" y="700635"/>
                    </a:cubicBezTo>
                    <a:cubicBezTo>
                      <a:pt x="68878" y="700635"/>
                      <a:pt x="-252" y="668537"/>
                      <a:pt x="2215" y="582131"/>
                    </a:cubicBezTo>
                    <a:cubicBezTo>
                      <a:pt x="4683" y="495725"/>
                      <a:pt x="54071" y="498193"/>
                      <a:pt x="54071" y="498193"/>
                    </a:cubicBezTo>
                    <a:cubicBezTo>
                      <a:pt x="32023" y="447140"/>
                      <a:pt x="22286" y="374783"/>
                      <a:pt x="66426" y="340931"/>
                    </a:cubicBezTo>
                    <a:cubicBezTo>
                      <a:pt x="83879" y="327566"/>
                      <a:pt x="105198" y="318378"/>
                      <a:pt x="118251" y="300687"/>
                    </a:cubicBezTo>
                    <a:cubicBezTo>
                      <a:pt x="126799" y="289106"/>
                      <a:pt x="130947" y="274952"/>
                      <a:pt x="135794" y="261409"/>
                    </a:cubicBezTo>
                    <a:cubicBezTo>
                      <a:pt x="153962" y="210668"/>
                      <a:pt x="184855" y="163912"/>
                      <a:pt x="227255" y="130640"/>
                    </a:cubicBezTo>
                    <a:cubicBezTo>
                      <a:pt x="269671" y="97383"/>
                      <a:pt x="323904" y="78308"/>
                      <a:pt x="377663" y="82010"/>
                    </a:cubicBezTo>
                    <a:cubicBezTo>
                      <a:pt x="380637" y="64334"/>
                      <a:pt x="393734" y="48367"/>
                      <a:pt x="406267" y="35536"/>
                    </a:cubicBezTo>
                    <a:cubicBezTo>
                      <a:pt x="471592" y="-31290"/>
                      <a:pt x="658260" y="14203"/>
                      <a:pt x="668785" y="31597"/>
                    </a:cubicBezTo>
                    <a:close/>
                  </a:path>
                </a:pathLst>
              </a:custGeom>
              <a:solidFill>
                <a:srgbClr val="35142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6" name="Google Shape;1203;p46">
                <a:extLst>
                  <a:ext uri="{FF2B5EF4-FFF2-40B4-BE49-F238E27FC236}">
                    <a16:creationId xmlns:a16="http://schemas.microsoft.com/office/drawing/2014/main" id="{08EA542D-D9AA-B915-CC97-F6B433EDC376}"/>
                  </a:ext>
                </a:extLst>
              </p:cNvPr>
              <p:cNvSpPr/>
              <p:nvPr/>
            </p:nvSpPr>
            <p:spPr>
              <a:xfrm>
                <a:off x="7340605" y="2036477"/>
                <a:ext cx="412410" cy="799911"/>
              </a:xfrm>
              <a:custGeom>
                <a:avLst/>
                <a:gdLst/>
                <a:ahLst/>
                <a:cxnLst/>
                <a:rect l="l" t="t" r="r" b="b"/>
                <a:pathLst>
                  <a:path w="549880" h="1066548" extrusionOk="0">
                    <a:moveTo>
                      <a:pt x="552024" y="456"/>
                    </a:moveTo>
                    <a:lnTo>
                      <a:pt x="542450" y="294210"/>
                    </a:lnTo>
                    <a:lnTo>
                      <a:pt x="535358" y="511504"/>
                    </a:lnTo>
                    <a:lnTo>
                      <a:pt x="240965" y="1067004"/>
                    </a:lnTo>
                    <a:lnTo>
                      <a:pt x="2143" y="444856"/>
                    </a:lnTo>
                    <a:lnTo>
                      <a:pt x="44410" y="260358"/>
                    </a:lnTo>
                    <a:lnTo>
                      <a:pt x="63217" y="178218"/>
                    </a:lnTo>
                    <a:lnTo>
                      <a:pt x="68776" y="22696"/>
                    </a:lnTo>
                    <a:lnTo>
                      <a:pt x="552024" y="456"/>
                    </a:ln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7" name="Google Shape;1204;p46">
                <a:extLst>
                  <a:ext uri="{FF2B5EF4-FFF2-40B4-BE49-F238E27FC236}">
                    <a16:creationId xmlns:a16="http://schemas.microsoft.com/office/drawing/2014/main" id="{A379D47B-3629-C7C9-FABD-48EA45A04BFD}"/>
                  </a:ext>
                </a:extLst>
              </p:cNvPr>
              <p:cNvSpPr/>
              <p:nvPr/>
            </p:nvSpPr>
            <p:spPr>
              <a:xfrm>
                <a:off x="7372305" y="2036477"/>
                <a:ext cx="380710" cy="316690"/>
              </a:xfrm>
              <a:custGeom>
                <a:avLst/>
                <a:gdLst/>
                <a:ahLst/>
                <a:cxnLst/>
                <a:rect l="l" t="t" r="r" b="b"/>
                <a:pathLst>
                  <a:path w="507613" h="422253" extrusionOk="0">
                    <a:moveTo>
                      <a:pt x="509761" y="387"/>
                    </a:moveTo>
                    <a:lnTo>
                      <a:pt x="500187" y="294141"/>
                    </a:lnTo>
                    <a:cubicBezTo>
                      <a:pt x="415551" y="361666"/>
                      <a:pt x="317147" y="425192"/>
                      <a:pt x="248700" y="422561"/>
                    </a:cubicBezTo>
                    <a:cubicBezTo>
                      <a:pt x="166605" y="419424"/>
                      <a:pt x="70104" y="333672"/>
                      <a:pt x="2148" y="260289"/>
                    </a:cubicBezTo>
                    <a:lnTo>
                      <a:pt x="20955" y="178150"/>
                    </a:lnTo>
                    <a:lnTo>
                      <a:pt x="26514" y="22628"/>
                    </a:lnTo>
                    <a:lnTo>
                      <a:pt x="509761" y="387"/>
                    </a:ln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8" name="Google Shape;1205;p46">
                <a:extLst>
                  <a:ext uri="{FF2B5EF4-FFF2-40B4-BE49-F238E27FC236}">
                    <a16:creationId xmlns:a16="http://schemas.microsoft.com/office/drawing/2014/main" id="{5C53823C-1AC7-6736-2E22-044605750857}"/>
                  </a:ext>
                </a:extLst>
              </p:cNvPr>
              <p:cNvSpPr/>
              <p:nvPr/>
            </p:nvSpPr>
            <p:spPr>
              <a:xfrm>
                <a:off x="7278098" y="2157311"/>
                <a:ext cx="554095" cy="845716"/>
              </a:xfrm>
              <a:custGeom>
                <a:avLst/>
                <a:gdLst/>
                <a:ahLst/>
                <a:cxnLst/>
                <a:rect l="l" t="t" r="r" b="b"/>
                <a:pathLst>
                  <a:path w="738793" h="1127621" extrusionOk="0">
                    <a:moveTo>
                      <a:pt x="2146" y="167154"/>
                    </a:moveTo>
                    <a:lnTo>
                      <a:pt x="146562" y="17162"/>
                    </a:lnTo>
                    <a:lnTo>
                      <a:pt x="129911" y="233802"/>
                    </a:lnTo>
                    <a:cubicBezTo>
                      <a:pt x="129911" y="233802"/>
                      <a:pt x="302099" y="539316"/>
                      <a:pt x="352097" y="717064"/>
                    </a:cubicBezTo>
                    <a:lnTo>
                      <a:pt x="613173" y="239347"/>
                    </a:lnTo>
                    <a:lnTo>
                      <a:pt x="624279" y="496"/>
                    </a:lnTo>
                    <a:lnTo>
                      <a:pt x="740939" y="156033"/>
                    </a:lnTo>
                    <a:cubicBezTo>
                      <a:pt x="740939" y="156033"/>
                      <a:pt x="657610" y="700398"/>
                      <a:pt x="390988" y="1128118"/>
                    </a:cubicBezTo>
                    <a:cubicBezTo>
                      <a:pt x="390988" y="1128118"/>
                      <a:pt x="41037" y="483758"/>
                      <a:pt x="2146" y="167154"/>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9" name="Google Shape;1206;p46">
                <a:extLst>
                  <a:ext uri="{FF2B5EF4-FFF2-40B4-BE49-F238E27FC236}">
                    <a16:creationId xmlns:a16="http://schemas.microsoft.com/office/drawing/2014/main" id="{899D86E4-C4C0-3269-CFE6-0AFC0D964A88}"/>
                  </a:ext>
                </a:extLst>
              </p:cNvPr>
              <p:cNvSpPr/>
              <p:nvPr/>
            </p:nvSpPr>
            <p:spPr>
              <a:xfrm>
                <a:off x="7253099" y="1417153"/>
                <a:ext cx="624054" cy="853586"/>
              </a:xfrm>
              <a:custGeom>
                <a:avLst/>
                <a:gdLst/>
                <a:ahLst/>
                <a:cxnLst/>
                <a:rect l="l" t="t" r="r" b="b"/>
                <a:pathLst>
                  <a:path w="832072" h="1138115" extrusionOk="0">
                    <a:moveTo>
                      <a:pt x="2149" y="373059"/>
                    </a:moveTo>
                    <a:cubicBezTo>
                      <a:pt x="2149" y="373059"/>
                      <a:pt x="39181" y="740909"/>
                      <a:pt x="81166" y="856945"/>
                    </a:cubicBezTo>
                    <a:cubicBezTo>
                      <a:pt x="108774" y="933301"/>
                      <a:pt x="291041" y="1135104"/>
                      <a:pt x="421854" y="1138375"/>
                    </a:cubicBezTo>
                    <a:cubicBezTo>
                      <a:pt x="520600" y="1140843"/>
                      <a:pt x="725495" y="977902"/>
                      <a:pt x="757608" y="884092"/>
                    </a:cubicBezTo>
                    <a:cubicBezTo>
                      <a:pt x="789705" y="790282"/>
                      <a:pt x="836595" y="481691"/>
                      <a:pt x="834127" y="461933"/>
                    </a:cubicBezTo>
                    <a:cubicBezTo>
                      <a:pt x="831659" y="442190"/>
                      <a:pt x="777351" y="373059"/>
                      <a:pt x="779818" y="345912"/>
                    </a:cubicBezTo>
                    <a:cubicBezTo>
                      <a:pt x="782301" y="318750"/>
                      <a:pt x="802044" y="301475"/>
                      <a:pt x="767479" y="247166"/>
                    </a:cubicBezTo>
                    <a:cubicBezTo>
                      <a:pt x="732898" y="192843"/>
                      <a:pt x="624296" y="185439"/>
                      <a:pt x="589731" y="123712"/>
                    </a:cubicBezTo>
                    <a:cubicBezTo>
                      <a:pt x="555150" y="62000"/>
                      <a:pt x="562555" y="287"/>
                      <a:pt x="562555" y="287"/>
                    </a:cubicBezTo>
                    <a:cubicBezTo>
                      <a:pt x="562555" y="287"/>
                      <a:pt x="525535" y="74339"/>
                      <a:pt x="478631" y="91629"/>
                    </a:cubicBezTo>
                    <a:cubicBezTo>
                      <a:pt x="431726" y="108905"/>
                      <a:pt x="392210" y="86693"/>
                      <a:pt x="365063" y="118776"/>
                    </a:cubicBezTo>
                    <a:cubicBezTo>
                      <a:pt x="337901" y="150874"/>
                      <a:pt x="365063" y="192843"/>
                      <a:pt x="305818" y="222472"/>
                    </a:cubicBezTo>
                    <a:cubicBezTo>
                      <a:pt x="246574" y="252102"/>
                      <a:pt x="214462" y="210118"/>
                      <a:pt x="177428" y="239763"/>
                    </a:cubicBezTo>
                    <a:cubicBezTo>
                      <a:pt x="140410" y="269377"/>
                      <a:pt x="110781" y="390349"/>
                      <a:pt x="2149" y="373059"/>
                    </a:cubicBez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0" name="Google Shape;1207;p46">
                <a:extLst>
                  <a:ext uri="{FF2B5EF4-FFF2-40B4-BE49-F238E27FC236}">
                    <a16:creationId xmlns:a16="http://schemas.microsoft.com/office/drawing/2014/main" id="{F2435687-CC9D-5803-B64A-C8556C2D54A4}"/>
                  </a:ext>
                </a:extLst>
              </p:cNvPr>
              <p:cNvSpPr/>
              <p:nvPr/>
            </p:nvSpPr>
            <p:spPr>
              <a:xfrm>
                <a:off x="7186466" y="1798499"/>
                <a:ext cx="120276" cy="200201"/>
              </a:xfrm>
              <a:custGeom>
                <a:avLst/>
                <a:gdLst/>
                <a:ahLst/>
                <a:cxnLst/>
                <a:rect l="l" t="t" r="r" b="b"/>
                <a:pathLst>
                  <a:path w="160368" h="266934" extrusionOk="0">
                    <a:moveTo>
                      <a:pt x="125780" y="44220"/>
                    </a:moveTo>
                    <a:lnTo>
                      <a:pt x="162427" y="267238"/>
                    </a:lnTo>
                    <a:cubicBezTo>
                      <a:pt x="162427" y="267238"/>
                      <a:pt x="48324" y="214014"/>
                      <a:pt x="11930" y="134373"/>
                    </a:cubicBezTo>
                    <a:cubicBezTo>
                      <a:pt x="-24480" y="54731"/>
                      <a:pt x="45751" y="-65215"/>
                      <a:pt x="125780" y="44220"/>
                    </a:cubicBez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1" name="Google Shape;1208;p46">
                <a:extLst>
                  <a:ext uri="{FF2B5EF4-FFF2-40B4-BE49-F238E27FC236}">
                    <a16:creationId xmlns:a16="http://schemas.microsoft.com/office/drawing/2014/main" id="{A585A68C-B74C-AC56-40F0-2E76911C8539}"/>
                  </a:ext>
                </a:extLst>
              </p:cNvPr>
              <p:cNvSpPr/>
              <p:nvPr/>
            </p:nvSpPr>
            <p:spPr>
              <a:xfrm>
                <a:off x="7832672" y="1798499"/>
                <a:ext cx="120276" cy="200201"/>
              </a:xfrm>
              <a:custGeom>
                <a:avLst/>
                <a:gdLst/>
                <a:ahLst/>
                <a:cxnLst/>
                <a:rect l="l" t="t" r="r" b="b"/>
                <a:pathLst>
                  <a:path w="160368" h="266934" extrusionOk="0">
                    <a:moveTo>
                      <a:pt x="38888" y="44220"/>
                    </a:moveTo>
                    <a:lnTo>
                      <a:pt x="2242" y="267238"/>
                    </a:lnTo>
                    <a:cubicBezTo>
                      <a:pt x="2242" y="267238"/>
                      <a:pt x="116329" y="214014"/>
                      <a:pt x="152739" y="134373"/>
                    </a:cubicBezTo>
                    <a:cubicBezTo>
                      <a:pt x="189147" y="54731"/>
                      <a:pt x="118916" y="-65215"/>
                      <a:pt x="38888" y="44220"/>
                    </a:cubicBez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2" name="Google Shape;1209;p46">
                <a:extLst>
                  <a:ext uri="{FF2B5EF4-FFF2-40B4-BE49-F238E27FC236}">
                    <a16:creationId xmlns:a16="http://schemas.microsoft.com/office/drawing/2014/main" id="{1C8E16B0-E661-464D-001B-A3A9F98EBF8F}"/>
                  </a:ext>
                </a:extLst>
              </p:cNvPr>
              <p:cNvSpPr/>
              <p:nvPr/>
            </p:nvSpPr>
            <p:spPr>
              <a:xfrm>
                <a:off x="7218796" y="1839452"/>
                <a:ext cx="67939" cy="102989"/>
              </a:xfrm>
              <a:custGeom>
                <a:avLst/>
                <a:gdLst/>
                <a:ahLst/>
                <a:cxnLst/>
                <a:rect l="l" t="t" r="r" b="b"/>
                <a:pathLst>
                  <a:path w="90585" h="137319" extrusionOk="0">
                    <a:moveTo>
                      <a:pt x="92577" y="133466"/>
                    </a:moveTo>
                    <a:cubicBezTo>
                      <a:pt x="87239" y="107597"/>
                      <a:pt x="73636" y="84345"/>
                      <a:pt x="59573" y="62238"/>
                    </a:cubicBezTo>
                    <a:cubicBezTo>
                      <a:pt x="45493" y="40072"/>
                      <a:pt x="29274" y="18158"/>
                      <a:pt x="8981" y="1269"/>
                    </a:cubicBezTo>
                    <a:cubicBezTo>
                      <a:pt x="5219" y="-1853"/>
                      <a:pt x="45" y="3232"/>
                      <a:pt x="2870" y="7157"/>
                    </a:cubicBezTo>
                    <a:cubicBezTo>
                      <a:pt x="17737" y="27896"/>
                      <a:pt x="33912" y="47580"/>
                      <a:pt x="47664" y="69137"/>
                    </a:cubicBezTo>
                    <a:cubicBezTo>
                      <a:pt x="45241" y="67501"/>
                      <a:pt x="42832" y="65851"/>
                      <a:pt x="40409" y="64216"/>
                    </a:cubicBezTo>
                    <a:cubicBezTo>
                      <a:pt x="31117" y="57957"/>
                      <a:pt x="21781" y="51713"/>
                      <a:pt x="11449" y="47327"/>
                    </a:cubicBezTo>
                    <a:cubicBezTo>
                      <a:pt x="7315" y="45573"/>
                      <a:pt x="4625" y="50791"/>
                      <a:pt x="7569" y="53690"/>
                    </a:cubicBezTo>
                    <a:cubicBezTo>
                      <a:pt x="15507" y="61555"/>
                      <a:pt x="24754" y="67724"/>
                      <a:pt x="34017" y="73909"/>
                    </a:cubicBezTo>
                    <a:cubicBezTo>
                      <a:pt x="38521" y="76897"/>
                      <a:pt x="42981" y="79930"/>
                      <a:pt x="47531" y="82814"/>
                    </a:cubicBezTo>
                    <a:cubicBezTo>
                      <a:pt x="50043" y="84420"/>
                      <a:pt x="52540" y="86085"/>
                      <a:pt x="55113" y="87601"/>
                    </a:cubicBezTo>
                    <a:cubicBezTo>
                      <a:pt x="56703" y="88523"/>
                      <a:pt x="58294" y="89311"/>
                      <a:pt x="59899" y="90069"/>
                    </a:cubicBezTo>
                    <a:cubicBezTo>
                      <a:pt x="68329" y="105516"/>
                      <a:pt x="76149" y="121290"/>
                      <a:pt x="85664" y="136112"/>
                    </a:cubicBezTo>
                    <a:cubicBezTo>
                      <a:pt x="87641" y="139189"/>
                      <a:pt x="93335" y="137182"/>
                      <a:pt x="92577" y="133466"/>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 name="Google Shape;1210;p46">
                <a:extLst>
                  <a:ext uri="{FF2B5EF4-FFF2-40B4-BE49-F238E27FC236}">
                    <a16:creationId xmlns:a16="http://schemas.microsoft.com/office/drawing/2014/main" id="{2F3F7306-76F2-F4E3-F359-5E8FE368B4B3}"/>
                  </a:ext>
                </a:extLst>
              </p:cNvPr>
              <p:cNvSpPr/>
              <p:nvPr/>
            </p:nvSpPr>
            <p:spPr>
              <a:xfrm>
                <a:off x="7850614" y="1839452"/>
                <a:ext cx="67930" cy="102989"/>
              </a:xfrm>
              <a:custGeom>
                <a:avLst/>
                <a:gdLst/>
                <a:ahLst/>
                <a:cxnLst/>
                <a:rect l="l" t="t" r="r" b="b"/>
                <a:pathLst>
                  <a:path w="90573" h="137319" extrusionOk="0">
                    <a:moveTo>
                      <a:pt x="2311" y="133466"/>
                    </a:moveTo>
                    <a:cubicBezTo>
                      <a:pt x="7618" y="107597"/>
                      <a:pt x="21237" y="84345"/>
                      <a:pt x="35301" y="62238"/>
                    </a:cubicBezTo>
                    <a:cubicBezTo>
                      <a:pt x="49395" y="40072"/>
                      <a:pt x="65599" y="18158"/>
                      <a:pt x="85892" y="1269"/>
                    </a:cubicBezTo>
                    <a:cubicBezTo>
                      <a:pt x="89654" y="-1853"/>
                      <a:pt x="94828" y="3232"/>
                      <a:pt x="92003" y="7157"/>
                    </a:cubicBezTo>
                    <a:cubicBezTo>
                      <a:pt x="77136" y="27896"/>
                      <a:pt x="60961" y="47580"/>
                      <a:pt x="47209" y="69137"/>
                    </a:cubicBezTo>
                    <a:cubicBezTo>
                      <a:pt x="49633" y="67501"/>
                      <a:pt x="52041" y="65851"/>
                      <a:pt x="54464" y="64216"/>
                    </a:cubicBezTo>
                    <a:cubicBezTo>
                      <a:pt x="63756" y="57957"/>
                      <a:pt x="73093" y="51713"/>
                      <a:pt x="83425" y="47327"/>
                    </a:cubicBezTo>
                    <a:cubicBezTo>
                      <a:pt x="87558" y="45573"/>
                      <a:pt x="90249" y="50791"/>
                      <a:pt x="87305" y="53690"/>
                    </a:cubicBezTo>
                    <a:cubicBezTo>
                      <a:pt x="79366" y="61555"/>
                      <a:pt x="70119" y="67724"/>
                      <a:pt x="60842" y="73909"/>
                    </a:cubicBezTo>
                    <a:cubicBezTo>
                      <a:pt x="56367" y="76897"/>
                      <a:pt x="51907" y="79930"/>
                      <a:pt x="47358" y="82814"/>
                    </a:cubicBezTo>
                    <a:cubicBezTo>
                      <a:pt x="44831" y="84420"/>
                      <a:pt x="42333" y="86085"/>
                      <a:pt x="39746" y="87601"/>
                    </a:cubicBezTo>
                    <a:cubicBezTo>
                      <a:pt x="38170" y="88523"/>
                      <a:pt x="36594" y="89311"/>
                      <a:pt x="34974" y="90069"/>
                    </a:cubicBezTo>
                    <a:cubicBezTo>
                      <a:pt x="26544" y="105516"/>
                      <a:pt x="18709" y="121290"/>
                      <a:pt x="9210" y="136112"/>
                    </a:cubicBezTo>
                    <a:cubicBezTo>
                      <a:pt x="7233" y="139189"/>
                      <a:pt x="1538" y="137182"/>
                      <a:pt x="2311" y="133466"/>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4" name="Google Shape;1211;p46">
                <a:extLst>
                  <a:ext uri="{FF2B5EF4-FFF2-40B4-BE49-F238E27FC236}">
                    <a16:creationId xmlns:a16="http://schemas.microsoft.com/office/drawing/2014/main" id="{4665D434-A446-4361-4899-4858C7893862}"/>
                  </a:ext>
                </a:extLst>
              </p:cNvPr>
              <p:cNvSpPr/>
              <p:nvPr/>
            </p:nvSpPr>
            <p:spPr>
              <a:xfrm>
                <a:off x="7243901" y="2528776"/>
                <a:ext cx="578860" cy="620039"/>
              </a:xfrm>
              <a:custGeom>
                <a:avLst/>
                <a:gdLst/>
                <a:ahLst/>
                <a:cxnLst/>
                <a:rect l="l" t="t" r="r" b="b"/>
                <a:pathLst>
                  <a:path w="771814" h="826719" extrusionOk="0">
                    <a:moveTo>
                      <a:pt x="772271" y="192875"/>
                    </a:moveTo>
                    <a:cubicBezTo>
                      <a:pt x="754104" y="176700"/>
                      <a:pt x="736264" y="160228"/>
                      <a:pt x="717695" y="144514"/>
                    </a:cubicBezTo>
                    <a:cubicBezTo>
                      <a:pt x="699765" y="129364"/>
                      <a:pt x="681836" y="114185"/>
                      <a:pt x="663921" y="99036"/>
                    </a:cubicBezTo>
                    <a:cubicBezTo>
                      <a:pt x="627438" y="68187"/>
                      <a:pt x="590970" y="37339"/>
                      <a:pt x="554516" y="6475"/>
                    </a:cubicBezTo>
                    <a:cubicBezTo>
                      <a:pt x="551914" y="4275"/>
                      <a:pt x="547276" y="4646"/>
                      <a:pt x="545254" y="7501"/>
                    </a:cubicBezTo>
                    <a:cubicBezTo>
                      <a:pt x="496536" y="76557"/>
                      <a:pt x="447862" y="145644"/>
                      <a:pt x="399187" y="214745"/>
                    </a:cubicBezTo>
                    <a:cubicBezTo>
                      <a:pt x="339526" y="149360"/>
                      <a:pt x="286110" y="78341"/>
                      <a:pt x="239591" y="3056"/>
                    </a:cubicBezTo>
                    <a:cubicBezTo>
                      <a:pt x="237882" y="290"/>
                      <a:pt x="233422" y="-200"/>
                      <a:pt x="230984" y="1747"/>
                    </a:cubicBezTo>
                    <a:cubicBezTo>
                      <a:pt x="194455" y="31020"/>
                      <a:pt x="157185" y="59341"/>
                      <a:pt x="119140" y="86607"/>
                    </a:cubicBezTo>
                    <a:cubicBezTo>
                      <a:pt x="81111" y="113858"/>
                      <a:pt x="41848" y="139251"/>
                      <a:pt x="3610" y="166160"/>
                    </a:cubicBezTo>
                    <a:cubicBezTo>
                      <a:pt x="-92" y="168761"/>
                      <a:pt x="3922" y="173757"/>
                      <a:pt x="7653" y="171661"/>
                    </a:cubicBezTo>
                    <a:cubicBezTo>
                      <a:pt x="48448" y="148840"/>
                      <a:pt x="87325" y="122139"/>
                      <a:pt x="125607" y="95349"/>
                    </a:cubicBezTo>
                    <a:cubicBezTo>
                      <a:pt x="162120" y="69778"/>
                      <a:pt x="197920" y="43211"/>
                      <a:pt x="233020" y="15737"/>
                    </a:cubicBezTo>
                    <a:cubicBezTo>
                      <a:pt x="279688" y="92034"/>
                      <a:pt x="333832" y="163439"/>
                      <a:pt x="394534" y="229151"/>
                    </a:cubicBezTo>
                    <a:cubicBezTo>
                      <a:pt x="395753" y="230444"/>
                      <a:pt x="397447" y="231366"/>
                      <a:pt x="399187" y="231663"/>
                    </a:cubicBezTo>
                    <a:cubicBezTo>
                      <a:pt x="397760" y="266764"/>
                      <a:pt x="400451" y="302370"/>
                      <a:pt x="401596" y="337352"/>
                    </a:cubicBezTo>
                    <a:cubicBezTo>
                      <a:pt x="402875" y="376303"/>
                      <a:pt x="404331" y="415254"/>
                      <a:pt x="405728" y="454190"/>
                    </a:cubicBezTo>
                    <a:cubicBezTo>
                      <a:pt x="408568" y="532895"/>
                      <a:pt x="411110" y="611615"/>
                      <a:pt x="414366" y="690291"/>
                    </a:cubicBezTo>
                    <a:cubicBezTo>
                      <a:pt x="416224" y="734847"/>
                      <a:pt x="418068" y="779477"/>
                      <a:pt x="421666" y="823914"/>
                    </a:cubicBezTo>
                    <a:cubicBezTo>
                      <a:pt x="422067" y="828969"/>
                      <a:pt x="429293" y="828032"/>
                      <a:pt x="429337" y="823186"/>
                    </a:cubicBezTo>
                    <a:cubicBezTo>
                      <a:pt x="429917" y="744406"/>
                      <a:pt x="426007" y="665552"/>
                      <a:pt x="423123" y="586847"/>
                    </a:cubicBezTo>
                    <a:cubicBezTo>
                      <a:pt x="420298" y="508960"/>
                      <a:pt x="417637" y="431072"/>
                      <a:pt x="414500" y="353185"/>
                    </a:cubicBezTo>
                    <a:cubicBezTo>
                      <a:pt x="413638" y="331301"/>
                      <a:pt x="412821" y="309387"/>
                      <a:pt x="411869" y="287488"/>
                    </a:cubicBezTo>
                    <a:cubicBezTo>
                      <a:pt x="410977" y="266898"/>
                      <a:pt x="410322" y="245935"/>
                      <a:pt x="407751" y="225419"/>
                    </a:cubicBezTo>
                    <a:cubicBezTo>
                      <a:pt x="455726" y="157373"/>
                      <a:pt x="503701" y="89343"/>
                      <a:pt x="551632" y="21282"/>
                    </a:cubicBezTo>
                    <a:cubicBezTo>
                      <a:pt x="586346" y="50585"/>
                      <a:pt x="621045" y="79887"/>
                      <a:pt x="655759" y="109220"/>
                    </a:cubicBezTo>
                    <a:cubicBezTo>
                      <a:pt x="673689" y="124384"/>
                      <a:pt x="691619" y="139518"/>
                      <a:pt x="709548" y="154682"/>
                    </a:cubicBezTo>
                    <a:cubicBezTo>
                      <a:pt x="728102" y="170352"/>
                      <a:pt x="747309" y="185189"/>
                      <a:pt x="766250" y="200398"/>
                    </a:cubicBezTo>
                    <a:cubicBezTo>
                      <a:pt x="771111" y="204293"/>
                      <a:pt x="776865" y="196979"/>
                      <a:pt x="772271" y="192875"/>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5" name="Google Shape;1212;p46">
                <a:extLst>
                  <a:ext uri="{FF2B5EF4-FFF2-40B4-BE49-F238E27FC236}">
                    <a16:creationId xmlns:a16="http://schemas.microsoft.com/office/drawing/2014/main" id="{376A02F8-36FA-24DE-3429-32A741F2B619}"/>
                  </a:ext>
                </a:extLst>
              </p:cNvPr>
              <p:cNvSpPr/>
              <p:nvPr/>
            </p:nvSpPr>
            <p:spPr>
              <a:xfrm>
                <a:off x="6499489" y="2273953"/>
                <a:ext cx="1950949" cy="2037220"/>
              </a:xfrm>
              <a:custGeom>
                <a:avLst/>
                <a:gdLst/>
                <a:ahLst/>
                <a:cxnLst/>
                <a:rect l="l" t="t" r="r" b="b"/>
                <a:pathLst>
                  <a:path w="2601265" h="2716293" extrusionOk="0">
                    <a:moveTo>
                      <a:pt x="2603265" y="1587557"/>
                    </a:moveTo>
                    <a:cubicBezTo>
                      <a:pt x="2603072" y="1622450"/>
                      <a:pt x="2602537" y="1656554"/>
                      <a:pt x="2601764" y="1689633"/>
                    </a:cubicBezTo>
                    <a:cubicBezTo>
                      <a:pt x="2596322" y="1910584"/>
                      <a:pt x="2578066" y="2085463"/>
                      <a:pt x="2551187" y="2139311"/>
                    </a:cubicBezTo>
                    <a:cubicBezTo>
                      <a:pt x="2467828" y="2305924"/>
                      <a:pt x="2190100" y="2372616"/>
                      <a:pt x="2190100" y="2372616"/>
                    </a:cubicBezTo>
                    <a:lnTo>
                      <a:pt x="2262323" y="2716992"/>
                    </a:lnTo>
                    <a:lnTo>
                      <a:pt x="345926" y="2716992"/>
                    </a:lnTo>
                    <a:cubicBezTo>
                      <a:pt x="351219" y="2648887"/>
                      <a:pt x="465099" y="2274406"/>
                      <a:pt x="478004" y="2232095"/>
                    </a:cubicBezTo>
                    <a:cubicBezTo>
                      <a:pt x="478836" y="2229553"/>
                      <a:pt x="479222" y="2228185"/>
                      <a:pt x="479222" y="2228185"/>
                    </a:cubicBezTo>
                    <a:cubicBezTo>
                      <a:pt x="476681" y="2227843"/>
                      <a:pt x="474183" y="2227501"/>
                      <a:pt x="471700" y="2227114"/>
                    </a:cubicBezTo>
                    <a:cubicBezTo>
                      <a:pt x="-81258" y="2146194"/>
                      <a:pt x="-20378" y="1682408"/>
                      <a:pt x="40398" y="1367200"/>
                    </a:cubicBezTo>
                    <a:cubicBezTo>
                      <a:pt x="101530" y="1050581"/>
                      <a:pt x="251492" y="439568"/>
                      <a:pt x="334836" y="317303"/>
                    </a:cubicBezTo>
                    <a:cubicBezTo>
                      <a:pt x="377979" y="254045"/>
                      <a:pt x="565570" y="174403"/>
                      <a:pt x="736479" y="112289"/>
                    </a:cubicBezTo>
                    <a:cubicBezTo>
                      <a:pt x="751479" y="106818"/>
                      <a:pt x="766376" y="101496"/>
                      <a:pt x="781049" y="96367"/>
                    </a:cubicBezTo>
                    <a:cubicBezTo>
                      <a:pt x="867574" y="65830"/>
                      <a:pt x="945849" y="40854"/>
                      <a:pt x="993140" y="26151"/>
                    </a:cubicBezTo>
                    <a:cubicBezTo>
                      <a:pt x="1022710" y="17008"/>
                      <a:pt x="1040238" y="11834"/>
                      <a:pt x="1040238" y="11834"/>
                    </a:cubicBezTo>
                    <a:cubicBezTo>
                      <a:pt x="1040387" y="12325"/>
                      <a:pt x="1040550" y="12800"/>
                      <a:pt x="1040639" y="13306"/>
                    </a:cubicBezTo>
                    <a:lnTo>
                      <a:pt x="1040699" y="13306"/>
                    </a:lnTo>
                    <a:cubicBezTo>
                      <a:pt x="1041279" y="15446"/>
                      <a:pt x="1041859" y="17602"/>
                      <a:pt x="1042498" y="19802"/>
                    </a:cubicBezTo>
                    <a:cubicBezTo>
                      <a:pt x="1044787" y="27905"/>
                      <a:pt x="1047241" y="36171"/>
                      <a:pt x="1049723" y="44467"/>
                    </a:cubicBezTo>
                    <a:cubicBezTo>
                      <a:pt x="1080810" y="147509"/>
                      <a:pt x="1126436" y="265418"/>
                      <a:pt x="1174902" y="379610"/>
                    </a:cubicBezTo>
                    <a:cubicBezTo>
                      <a:pt x="1176523" y="383327"/>
                      <a:pt x="1178083" y="386984"/>
                      <a:pt x="1179645" y="390656"/>
                    </a:cubicBezTo>
                    <a:cubicBezTo>
                      <a:pt x="1269262" y="600517"/>
                      <a:pt x="1367368" y="795808"/>
                      <a:pt x="1400655" y="860999"/>
                    </a:cubicBezTo>
                    <a:cubicBezTo>
                      <a:pt x="1408223" y="875792"/>
                      <a:pt x="1412430" y="883909"/>
                      <a:pt x="1412430" y="883909"/>
                    </a:cubicBezTo>
                    <a:cubicBezTo>
                      <a:pt x="1412965" y="883165"/>
                      <a:pt x="1413500" y="882452"/>
                      <a:pt x="1414036" y="881664"/>
                    </a:cubicBezTo>
                    <a:cubicBezTo>
                      <a:pt x="1486110" y="782175"/>
                      <a:pt x="1564146" y="603698"/>
                      <a:pt x="1629515" y="433265"/>
                    </a:cubicBezTo>
                    <a:cubicBezTo>
                      <a:pt x="1631166" y="428968"/>
                      <a:pt x="1632845" y="424672"/>
                      <a:pt x="1634496" y="420375"/>
                    </a:cubicBezTo>
                    <a:cubicBezTo>
                      <a:pt x="1687913" y="280077"/>
                      <a:pt x="1732320" y="146840"/>
                      <a:pt x="1757296" y="69488"/>
                    </a:cubicBezTo>
                    <a:cubicBezTo>
                      <a:pt x="1771152" y="26433"/>
                      <a:pt x="1779031" y="699"/>
                      <a:pt x="1779031" y="699"/>
                    </a:cubicBezTo>
                    <a:cubicBezTo>
                      <a:pt x="1779031" y="699"/>
                      <a:pt x="1782214" y="1576"/>
                      <a:pt x="1788115" y="3330"/>
                    </a:cubicBezTo>
                    <a:cubicBezTo>
                      <a:pt x="1791044" y="4162"/>
                      <a:pt x="1794657" y="5292"/>
                      <a:pt x="1798923" y="6601"/>
                    </a:cubicBezTo>
                    <a:cubicBezTo>
                      <a:pt x="1810446" y="10124"/>
                      <a:pt x="1826621" y="15298"/>
                      <a:pt x="1846409" y="22092"/>
                    </a:cubicBezTo>
                    <a:cubicBezTo>
                      <a:pt x="1892540" y="37866"/>
                      <a:pt x="1958444" y="62604"/>
                      <a:pt x="2031352" y="96501"/>
                    </a:cubicBezTo>
                    <a:cubicBezTo>
                      <a:pt x="2042100" y="101540"/>
                      <a:pt x="2053043" y="106714"/>
                      <a:pt x="2064089" y="112140"/>
                    </a:cubicBezTo>
                    <a:cubicBezTo>
                      <a:pt x="2192256" y="175027"/>
                      <a:pt x="2335424" y="265076"/>
                      <a:pt x="2428981" y="384011"/>
                    </a:cubicBezTo>
                    <a:cubicBezTo>
                      <a:pt x="2544288" y="530494"/>
                      <a:pt x="2594924" y="1012656"/>
                      <a:pt x="2602402" y="1437209"/>
                    </a:cubicBezTo>
                    <a:cubicBezTo>
                      <a:pt x="2602730" y="1455004"/>
                      <a:pt x="2602982" y="1472651"/>
                      <a:pt x="2603116" y="1490179"/>
                    </a:cubicBezTo>
                    <a:cubicBezTo>
                      <a:pt x="2603414" y="1523154"/>
                      <a:pt x="2603473" y="1555653"/>
                      <a:pt x="2603265" y="1587557"/>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 name="Google Shape;1213;p46">
                <a:extLst>
                  <a:ext uri="{FF2B5EF4-FFF2-40B4-BE49-F238E27FC236}">
                    <a16:creationId xmlns:a16="http://schemas.microsoft.com/office/drawing/2014/main" id="{0450A5EB-C4B5-5B54-3737-38F77485942F}"/>
                  </a:ext>
                </a:extLst>
              </p:cNvPr>
              <p:cNvSpPr/>
              <p:nvPr/>
            </p:nvSpPr>
            <p:spPr>
              <a:xfrm>
                <a:off x="6772484" y="3227777"/>
                <a:ext cx="361186" cy="300176"/>
              </a:xfrm>
              <a:custGeom>
                <a:avLst/>
                <a:gdLst/>
                <a:ahLst/>
                <a:cxnLst/>
                <a:rect l="l" t="t" r="r" b="b"/>
                <a:pathLst>
                  <a:path w="481581" h="400235" extrusionOk="0">
                    <a:moveTo>
                      <a:pt x="105849" y="297262"/>
                    </a:moveTo>
                    <a:cubicBezTo>
                      <a:pt x="105849" y="297262"/>
                      <a:pt x="5854" y="178773"/>
                      <a:pt x="2152" y="138023"/>
                    </a:cubicBezTo>
                    <a:cubicBezTo>
                      <a:pt x="-1550" y="97303"/>
                      <a:pt x="54008" y="138023"/>
                      <a:pt x="54008" y="138023"/>
                    </a:cubicBezTo>
                    <a:cubicBezTo>
                      <a:pt x="54008" y="138023"/>
                      <a:pt x="28080" y="78778"/>
                      <a:pt x="39185" y="49164"/>
                    </a:cubicBezTo>
                    <a:cubicBezTo>
                      <a:pt x="50306" y="19534"/>
                      <a:pt x="135463" y="112110"/>
                      <a:pt x="135463" y="112110"/>
                    </a:cubicBezTo>
                    <a:cubicBezTo>
                      <a:pt x="135463" y="112110"/>
                      <a:pt x="57709" y="38058"/>
                      <a:pt x="72517" y="12130"/>
                    </a:cubicBezTo>
                    <a:cubicBezTo>
                      <a:pt x="87324" y="-13797"/>
                      <a:pt x="153973" y="30640"/>
                      <a:pt x="153973" y="30640"/>
                    </a:cubicBezTo>
                    <a:cubicBezTo>
                      <a:pt x="153973" y="30640"/>
                      <a:pt x="120656" y="-2692"/>
                      <a:pt x="176198" y="1010"/>
                    </a:cubicBezTo>
                    <a:cubicBezTo>
                      <a:pt x="231756" y="4712"/>
                      <a:pt x="339139" y="138023"/>
                      <a:pt x="379889" y="197282"/>
                    </a:cubicBezTo>
                    <a:cubicBezTo>
                      <a:pt x="420610" y="256541"/>
                      <a:pt x="483556" y="400958"/>
                      <a:pt x="483556" y="400958"/>
                    </a:cubicBezTo>
                    <a:cubicBezTo>
                      <a:pt x="483556" y="400958"/>
                      <a:pt x="161391" y="360223"/>
                      <a:pt x="105849" y="297262"/>
                    </a:cubicBez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7" name="Google Shape;1214;p46">
                <a:extLst>
                  <a:ext uri="{FF2B5EF4-FFF2-40B4-BE49-F238E27FC236}">
                    <a16:creationId xmlns:a16="http://schemas.microsoft.com/office/drawing/2014/main" id="{5BCBAB36-FF77-24AE-0DB7-243954525ED9}"/>
                  </a:ext>
                </a:extLst>
              </p:cNvPr>
              <p:cNvSpPr/>
              <p:nvPr/>
            </p:nvSpPr>
            <p:spPr>
              <a:xfrm>
                <a:off x="6810206" y="3329908"/>
                <a:ext cx="97895" cy="121243"/>
              </a:xfrm>
              <a:custGeom>
                <a:avLst/>
                <a:gdLst/>
                <a:ahLst/>
                <a:cxnLst/>
                <a:rect l="l" t="t" r="r" b="b"/>
                <a:pathLst>
                  <a:path w="130526" h="161658" extrusionOk="0">
                    <a:moveTo>
                      <a:pt x="131926" y="155725"/>
                    </a:moveTo>
                    <a:cubicBezTo>
                      <a:pt x="124002" y="141675"/>
                      <a:pt x="113729" y="128711"/>
                      <a:pt x="103753" y="116030"/>
                    </a:cubicBezTo>
                    <a:cubicBezTo>
                      <a:pt x="93480" y="102962"/>
                      <a:pt x="83059" y="89983"/>
                      <a:pt x="72622" y="77034"/>
                    </a:cubicBezTo>
                    <a:cubicBezTo>
                      <a:pt x="51972" y="51404"/>
                      <a:pt x="31069" y="25848"/>
                      <a:pt x="8368" y="1986"/>
                    </a:cubicBezTo>
                    <a:cubicBezTo>
                      <a:pt x="5290" y="-1240"/>
                      <a:pt x="57" y="2298"/>
                      <a:pt x="2644" y="6208"/>
                    </a:cubicBezTo>
                    <a:cubicBezTo>
                      <a:pt x="21079" y="33891"/>
                      <a:pt x="41640" y="60131"/>
                      <a:pt x="62275" y="86163"/>
                    </a:cubicBezTo>
                    <a:cubicBezTo>
                      <a:pt x="72370" y="98889"/>
                      <a:pt x="82494" y="111570"/>
                      <a:pt x="92723" y="124177"/>
                    </a:cubicBezTo>
                    <a:cubicBezTo>
                      <a:pt x="103144" y="137007"/>
                      <a:pt x="113804" y="150239"/>
                      <a:pt x="126099" y="161314"/>
                    </a:cubicBezTo>
                    <a:cubicBezTo>
                      <a:pt x="129816" y="164659"/>
                      <a:pt x="133993" y="159426"/>
                      <a:pt x="131926" y="155725"/>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8" name="Google Shape;1215;p46">
                <a:extLst>
                  <a:ext uri="{FF2B5EF4-FFF2-40B4-BE49-F238E27FC236}">
                    <a16:creationId xmlns:a16="http://schemas.microsoft.com/office/drawing/2014/main" id="{ED9297F1-6F91-1277-D9E4-0D0A4A7F038F}"/>
                  </a:ext>
                </a:extLst>
              </p:cNvPr>
              <p:cNvSpPr/>
              <p:nvPr/>
            </p:nvSpPr>
            <p:spPr>
              <a:xfrm>
                <a:off x="6848005" y="3285349"/>
                <a:ext cx="113824" cy="146117"/>
              </a:xfrm>
              <a:custGeom>
                <a:avLst/>
                <a:gdLst/>
                <a:ahLst/>
                <a:cxnLst/>
                <a:rect l="l" t="t" r="r" b="b"/>
                <a:pathLst>
                  <a:path w="151765" h="194823" extrusionOk="0">
                    <a:moveTo>
                      <a:pt x="153540" y="189363"/>
                    </a:moveTo>
                    <a:cubicBezTo>
                      <a:pt x="147995" y="169858"/>
                      <a:pt x="136815" y="151660"/>
                      <a:pt x="126275" y="134534"/>
                    </a:cubicBezTo>
                    <a:cubicBezTo>
                      <a:pt x="115838" y="117571"/>
                      <a:pt x="104494" y="101202"/>
                      <a:pt x="92289" y="85473"/>
                    </a:cubicBezTo>
                    <a:cubicBezTo>
                      <a:pt x="80157" y="69819"/>
                      <a:pt x="67194" y="54892"/>
                      <a:pt x="53382" y="40679"/>
                    </a:cubicBezTo>
                    <a:cubicBezTo>
                      <a:pt x="46231" y="33291"/>
                      <a:pt x="38783" y="26229"/>
                      <a:pt x="31141" y="19346"/>
                    </a:cubicBezTo>
                    <a:cubicBezTo>
                      <a:pt x="23975" y="12863"/>
                      <a:pt x="16185" y="5504"/>
                      <a:pt x="7548" y="1134"/>
                    </a:cubicBezTo>
                    <a:cubicBezTo>
                      <a:pt x="3891" y="-725"/>
                      <a:pt x="412" y="4062"/>
                      <a:pt x="2686" y="7185"/>
                    </a:cubicBezTo>
                    <a:cubicBezTo>
                      <a:pt x="8440" y="15049"/>
                      <a:pt x="16751" y="21813"/>
                      <a:pt x="23693" y="28623"/>
                    </a:cubicBezTo>
                    <a:cubicBezTo>
                      <a:pt x="30666" y="35461"/>
                      <a:pt x="37445" y="42478"/>
                      <a:pt x="44091" y="49600"/>
                    </a:cubicBezTo>
                    <a:cubicBezTo>
                      <a:pt x="57441" y="63901"/>
                      <a:pt x="70167" y="78768"/>
                      <a:pt x="82075" y="94289"/>
                    </a:cubicBezTo>
                    <a:cubicBezTo>
                      <a:pt x="93984" y="109795"/>
                      <a:pt x="105104" y="125941"/>
                      <a:pt x="115347" y="142592"/>
                    </a:cubicBezTo>
                    <a:cubicBezTo>
                      <a:pt x="125695" y="159377"/>
                      <a:pt x="134303" y="177559"/>
                      <a:pt x="145705" y="193659"/>
                    </a:cubicBezTo>
                    <a:cubicBezTo>
                      <a:pt x="148813" y="198030"/>
                      <a:pt x="154863" y="194031"/>
                      <a:pt x="153540" y="189363"/>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9" name="Google Shape;1216;p46">
                <a:extLst>
                  <a:ext uri="{FF2B5EF4-FFF2-40B4-BE49-F238E27FC236}">
                    <a16:creationId xmlns:a16="http://schemas.microsoft.com/office/drawing/2014/main" id="{4CB66B6C-2366-2197-BAAA-EC7EF62B309C}"/>
                  </a:ext>
                </a:extLst>
              </p:cNvPr>
              <p:cNvSpPr/>
              <p:nvPr/>
            </p:nvSpPr>
            <p:spPr>
              <a:xfrm>
                <a:off x="6891466" y="3249556"/>
                <a:ext cx="128136" cy="159966"/>
              </a:xfrm>
              <a:custGeom>
                <a:avLst/>
                <a:gdLst/>
                <a:ahLst/>
                <a:cxnLst/>
                <a:rect l="l" t="t" r="r" b="b"/>
                <a:pathLst>
                  <a:path w="170848" h="213288" extrusionOk="0">
                    <a:moveTo>
                      <a:pt x="172558" y="207895"/>
                    </a:moveTo>
                    <a:cubicBezTo>
                      <a:pt x="165422" y="187215"/>
                      <a:pt x="153455" y="167814"/>
                      <a:pt x="141695" y="149513"/>
                    </a:cubicBezTo>
                    <a:cubicBezTo>
                      <a:pt x="129697" y="130825"/>
                      <a:pt x="116704" y="112777"/>
                      <a:pt x="102937" y="95368"/>
                    </a:cubicBezTo>
                    <a:cubicBezTo>
                      <a:pt x="89200" y="78033"/>
                      <a:pt x="74601" y="61441"/>
                      <a:pt x="59228" y="45564"/>
                    </a:cubicBezTo>
                    <a:cubicBezTo>
                      <a:pt x="43856" y="29656"/>
                      <a:pt x="27666" y="14165"/>
                      <a:pt x="9514" y="1483"/>
                    </a:cubicBezTo>
                    <a:cubicBezTo>
                      <a:pt x="5648" y="-1222"/>
                      <a:pt x="-596" y="3728"/>
                      <a:pt x="3107" y="7653"/>
                    </a:cubicBezTo>
                    <a:cubicBezTo>
                      <a:pt x="18270" y="23680"/>
                      <a:pt x="34401" y="38799"/>
                      <a:pt x="49565" y="54855"/>
                    </a:cubicBezTo>
                    <a:cubicBezTo>
                      <a:pt x="64313" y="70466"/>
                      <a:pt x="78407" y="86760"/>
                      <a:pt x="91728" y="103648"/>
                    </a:cubicBezTo>
                    <a:cubicBezTo>
                      <a:pt x="105048" y="120537"/>
                      <a:pt x="117566" y="138035"/>
                      <a:pt x="129252" y="156099"/>
                    </a:cubicBezTo>
                    <a:cubicBezTo>
                      <a:pt x="141249" y="174608"/>
                      <a:pt x="151834" y="194292"/>
                      <a:pt x="164738" y="212176"/>
                    </a:cubicBezTo>
                    <a:cubicBezTo>
                      <a:pt x="167756" y="216369"/>
                      <a:pt x="174209" y="212637"/>
                      <a:pt x="172558" y="207895"/>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0" name="Google Shape;1217;p46">
                <a:extLst>
                  <a:ext uri="{FF2B5EF4-FFF2-40B4-BE49-F238E27FC236}">
                    <a16:creationId xmlns:a16="http://schemas.microsoft.com/office/drawing/2014/main" id="{8EFBBA94-DA20-4F4E-7318-00D0C8527C62}"/>
                  </a:ext>
                </a:extLst>
              </p:cNvPr>
              <p:cNvSpPr/>
              <p:nvPr/>
            </p:nvSpPr>
            <p:spPr>
              <a:xfrm>
                <a:off x="7786354" y="3184681"/>
                <a:ext cx="686024" cy="565655"/>
              </a:xfrm>
              <a:custGeom>
                <a:avLst/>
                <a:gdLst/>
                <a:ahLst/>
                <a:cxnLst/>
                <a:rect l="l" t="t" r="r" b="b"/>
                <a:pathLst>
                  <a:path w="914698" h="754207" extrusionOk="0">
                    <a:moveTo>
                      <a:pt x="2309" y="480671"/>
                    </a:moveTo>
                    <a:lnTo>
                      <a:pt x="46761" y="754711"/>
                    </a:lnTo>
                    <a:cubicBezTo>
                      <a:pt x="46761" y="754711"/>
                      <a:pt x="165250" y="762115"/>
                      <a:pt x="298561" y="695452"/>
                    </a:cubicBezTo>
                    <a:cubicBezTo>
                      <a:pt x="431887" y="628789"/>
                      <a:pt x="491131" y="562126"/>
                      <a:pt x="524463" y="539915"/>
                    </a:cubicBezTo>
                    <a:cubicBezTo>
                      <a:pt x="557794" y="517689"/>
                      <a:pt x="705913" y="480671"/>
                      <a:pt x="735558" y="484373"/>
                    </a:cubicBezTo>
                    <a:cubicBezTo>
                      <a:pt x="765172" y="488074"/>
                      <a:pt x="883676" y="499180"/>
                      <a:pt x="898483" y="462147"/>
                    </a:cubicBezTo>
                    <a:cubicBezTo>
                      <a:pt x="913306" y="425113"/>
                      <a:pt x="887378" y="417709"/>
                      <a:pt x="887378" y="417709"/>
                    </a:cubicBezTo>
                    <a:cubicBezTo>
                      <a:pt x="887378" y="417709"/>
                      <a:pt x="917007" y="436234"/>
                      <a:pt x="917007" y="410306"/>
                    </a:cubicBezTo>
                    <a:cubicBezTo>
                      <a:pt x="917007" y="384378"/>
                      <a:pt x="813311" y="317730"/>
                      <a:pt x="779979" y="306610"/>
                    </a:cubicBezTo>
                    <a:cubicBezTo>
                      <a:pt x="746663" y="295504"/>
                      <a:pt x="565199" y="306610"/>
                      <a:pt x="565199" y="306610"/>
                    </a:cubicBezTo>
                    <a:cubicBezTo>
                      <a:pt x="565199" y="306610"/>
                      <a:pt x="750365" y="251067"/>
                      <a:pt x="783682" y="251067"/>
                    </a:cubicBezTo>
                    <a:cubicBezTo>
                      <a:pt x="817013" y="251067"/>
                      <a:pt x="898483" y="295504"/>
                      <a:pt x="913306" y="265889"/>
                    </a:cubicBezTo>
                    <a:cubicBezTo>
                      <a:pt x="928113" y="236260"/>
                      <a:pt x="813311" y="162193"/>
                      <a:pt x="709630" y="158491"/>
                    </a:cubicBezTo>
                    <a:cubicBezTo>
                      <a:pt x="605934" y="154789"/>
                      <a:pt x="498535" y="221437"/>
                      <a:pt x="498535" y="221437"/>
                    </a:cubicBezTo>
                    <a:cubicBezTo>
                      <a:pt x="498535" y="221437"/>
                      <a:pt x="576319" y="121458"/>
                      <a:pt x="594828" y="110352"/>
                    </a:cubicBezTo>
                    <a:cubicBezTo>
                      <a:pt x="613337" y="99247"/>
                      <a:pt x="750365" y="73319"/>
                      <a:pt x="768874" y="32569"/>
                    </a:cubicBezTo>
                    <a:cubicBezTo>
                      <a:pt x="787383" y="-8152"/>
                      <a:pt x="609635" y="-4450"/>
                      <a:pt x="568900" y="14059"/>
                    </a:cubicBezTo>
                    <a:cubicBezTo>
                      <a:pt x="528165" y="32569"/>
                      <a:pt x="217106" y="365854"/>
                      <a:pt x="146741" y="417709"/>
                    </a:cubicBezTo>
                    <a:cubicBezTo>
                      <a:pt x="76391" y="469550"/>
                      <a:pt x="2309" y="480671"/>
                      <a:pt x="2309" y="480671"/>
                    </a:cubicBez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1" name="Google Shape;1218;p46">
                <a:extLst>
                  <a:ext uri="{FF2B5EF4-FFF2-40B4-BE49-F238E27FC236}">
                    <a16:creationId xmlns:a16="http://schemas.microsoft.com/office/drawing/2014/main" id="{0EF9CF86-730E-8F68-46DF-FC834C155284}"/>
                  </a:ext>
                </a:extLst>
              </p:cNvPr>
              <p:cNvSpPr/>
              <p:nvPr/>
            </p:nvSpPr>
            <p:spPr>
              <a:xfrm>
                <a:off x="8170342" y="3475502"/>
                <a:ext cx="261197" cy="34325"/>
              </a:xfrm>
              <a:custGeom>
                <a:avLst/>
                <a:gdLst/>
                <a:ahLst/>
                <a:cxnLst/>
                <a:rect l="l" t="t" r="r" b="b"/>
                <a:pathLst>
                  <a:path w="348263" h="45766" extrusionOk="0">
                    <a:moveTo>
                      <a:pt x="348192" y="19624"/>
                    </a:moveTo>
                    <a:cubicBezTo>
                      <a:pt x="327617" y="11060"/>
                      <a:pt x="304038" y="7834"/>
                      <a:pt x="282080" y="5158"/>
                    </a:cubicBezTo>
                    <a:cubicBezTo>
                      <a:pt x="259497" y="2393"/>
                      <a:pt x="236751" y="936"/>
                      <a:pt x="214004" y="772"/>
                    </a:cubicBezTo>
                    <a:cubicBezTo>
                      <a:pt x="168140" y="430"/>
                      <a:pt x="122216" y="5307"/>
                      <a:pt x="77526" y="15594"/>
                    </a:cubicBezTo>
                    <a:cubicBezTo>
                      <a:pt x="52803" y="21274"/>
                      <a:pt x="27232" y="28053"/>
                      <a:pt x="4441" y="39411"/>
                    </a:cubicBezTo>
                    <a:cubicBezTo>
                      <a:pt x="1141" y="41076"/>
                      <a:pt x="1809" y="47425"/>
                      <a:pt x="6106" y="46413"/>
                    </a:cubicBezTo>
                    <a:cubicBezTo>
                      <a:pt x="27560" y="41329"/>
                      <a:pt x="48521" y="34446"/>
                      <a:pt x="70049" y="29584"/>
                    </a:cubicBezTo>
                    <a:cubicBezTo>
                      <a:pt x="92051" y="24604"/>
                      <a:pt x="114248" y="20605"/>
                      <a:pt x="136652" y="17914"/>
                    </a:cubicBezTo>
                    <a:cubicBezTo>
                      <a:pt x="181268" y="12577"/>
                      <a:pt x="226477" y="12235"/>
                      <a:pt x="271152" y="17007"/>
                    </a:cubicBezTo>
                    <a:cubicBezTo>
                      <a:pt x="283284" y="18300"/>
                      <a:pt x="295371" y="20040"/>
                      <a:pt x="307427" y="21883"/>
                    </a:cubicBezTo>
                    <a:cubicBezTo>
                      <a:pt x="320139" y="23816"/>
                      <a:pt x="333029" y="26507"/>
                      <a:pt x="345829" y="27458"/>
                    </a:cubicBezTo>
                    <a:cubicBezTo>
                      <a:pt x="350244" y="27785"/>
                      <a:pt x="352772" y="21526"/>
                      <a:pt x="348192" y="19624"/>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 name="Google Shape;1219;p46">
                <a:extLst>
                  <a:ext uri="{FF2B5EF4-FFF2-40B4-BE49-F238E27FC236}">
                    <a16:creationId xmlns:a16="http://schemas.microsoft.com/office/drawing/2014/main" id="{7E250416-5C5E-E1A0-D0D8-6731316E1661}"/>
                  </a:ext>
                </a:extLst>
              </p:cNvPr>
              <p:cNvSpPr/>
              <p:nvPr/>
            </p:nvSpPr>
            <p:spPr>
              <a:xfrm>
                <a:off x="8150069" y="3405482"/>
                <a:ext cx="72515" cy="28393"/>
              </a:xfrm>
              <a:custGeom>
                <a:avLst/>
                <a:gdLst/>
                <a:ahLst/>
                <a:cxnLst/>
                <a:rect l="l" t="t" r="r" b="b"/>
                <a:pathLst>
                  <a:path w="96686" h="37857" extrusionOk="0">
                    <a:moveTo>
                      <a:pt x="95737" y="762"/>
                    </a:moveTo>
                    <a:cubicBezTo>
                      <a:pt x="88289" y="405"/>
                      <a:pt x="79845" y="3631"/>
                      <a:pt x="72828" y="5936"/>
                    </a:cubicBezTo>
                    <a:cubicBezTo>
                      <a:pt x="65260" y="8433"/>
                      <a:pt x="57738" y="10990"/>
                      <a:pt x="50186" y="13518"/>
                    </a:cubicBezTo>
                    <a:cubicBezTo>
                      <a:pt x="34813" y="18662"/>
                      <a:pt x="19455" y="23791"/>
                      <a:pt x="4737" y="30600"/>
                    </a:cubicBezTo>
                    <a:cubicBezTo>
                      <a:pt x="842" y="32399"/>
                      <a:pt x="1808" y="39505"/>
                      <a:pt x="6596" y="38494"/>
                    </a:cubicBezTo>
                    <a:cubicBezTo>
                      <a:pt x="22295" y="35134"/>
                      <a:pt x="37519" y="30199"/>
                      <a:pt x="52757" y="25129"/>
                    </a:cubicBezTo>
                    <a:cubicBezTo>
                      <a:pt x="60309" y="22631"/>
                      <a:pt x="67862" y="20134"/>
                      <a:pt x="75399" y="17606"/>
                    </a:cubicBezTo>
                    <a:cubicBezTo>
                      <a:pt x="79309" y="16298"/>
                      <a:pt x="83249" y="15034"/>
                      <a:pt x="87011" y="13354"/>
                    </a:cubicBezTo>
                    <a:cubicBezTo>
                      <a:pt x="90519" y="11779"/>
                      <a:pt x="94533" y="10559"/>
                      <a:pt x="97506" y="8092"/>
                    </a:cubicBezTo>
                    <a:cubicBezTo>
                      <a:pt x="99900" y="6084"/>
                      <a:pt x="99528" y="941"/>
                      <a:pt x="95737" y="762"/>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3" name="Google Shape;1220;p46">
                <a:extLst>
                  <a:ext uri="{FF2B5EF4-FFF2-40B4-BE49-F238E27FC236}">
                    <a16:creationId xmlns:a16="http://schemas.microsoft.com/office/drawing/2014/main" id="{33F403A8-7178-7028-ECAD-7A4DB1AF2235}"/>
                  </a:ext>
                </a:extLst>
              </p:cNvPr>
              <p:cNvSpPr/>
              <p:nvPr/>
            </p:nvSpPr>
            <p:spPr>
              <a:xfrm>
                <a:off x="8143817" y="3354635"/>
                <a:ext cx="329" cy="190"/>
              </a:xfrm>
              <a:custGeom>
                <a:avLst/>
                <a:gdLst/>
                <a:ahLst/>
                <a:cxnLst/>
                <a:rect l="l" t="t" r="r" b="b"/>
                <a:pathLst>
                  <a:path w="439" h="253" extrusionOk="0">
                    <a:moveTo>
                      <a:pt x="2313" y="970"/>
                    </a:moveTo>
                    <a:cubicBezTo>
                      <a:pt x="2328" y="970"/>
                      <a:pt x="2328" y="970"/>
                      <a:pt x="2328" y="955"/>
                    </a:cubicBezTo>
                    <a:cubicBezTo>
                      <a:pt x="3042" y="599"/>
                      <a:pt x="2729" y="673"/>
                      <a:pt x="2313" y="970"/>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4" name="Google Shape;1221;p46">
                <a:extLst>
                  <a:ext uri="{FF2B5EF4-FFF2-40B4-BE49-F238E27FC236}">
                    <a16:creationId xmlns:a16="http://schemas.microsoft.com/office/drawing/2014/main" id="{5EA69737-E041-4F3B-EC23-BCAE86589CE9}"/>
                  </a:ext>
                </a:extLst>
              </p:cNvPr>
              <p:cNvSpPr/>
              <p:nvPr/>
            </p:nvSpPr>
            <p:spPr>
              <a:xfrm>
                <a:off x="8133307" y="3346968"/>
                <a:ext cx="25742" cy="17727"/>
              </a:xfrm>
              <a:custGeom>
                <a:avLst/>
                <a:gdLst/>
                <a:ahLst/>
                <a:cxnLst/>
                <a:rect l="l" t="t" r="r" b="b"/>
                <a:pathLst>
                  <a:path w="34323" h="23636" extrusionOk="0">
                    <a:moveTo>
                      <a:pt x="31193" y="801"/>
                    </a:moveTo>
                    <a:cubicBezTo>
                      <a:pt x="30895" y="816"/>
                      <a:pt x="30613" y="861"/>
                      <a:pt x="30331" y="965"/>
                    </a:cubicBezTo>
                    <a:cubicBezTo>
                      <a:pt x="29588" y="1158"/>
                      <a:pt x="28918" y="1455"/>
                      <a:pt x="28279" y="1901"/>
                    </a:cubicBezTo>
                    <a:cubicBezTo>
                      <a:pt x="27521" y="2466"/>
                      <a:pt x="26837" y="3120"/>
                      <a:pt x="26183" y="3745"/>
                    </a:cubicBezTo>
                    <a:cubicBezTo>
                      <a:pt x="26109" y="3834"/>
                      <a:pt x="25811" y="4117"/>
                      <a:pt x="25692" y="4235"/>
                    </a:cubicBezTo>
                    <a:cubicBezTo>
                      <a:pt x="25678" y="4250"/>
                      <a:pt x="25662" y="4265"/>
                      <a:pt x="25648" y="4265"/>
                    </a:cubicBezTo>
                    <a:cubicBezTo>
                      <a:pt x="25187" y="4637"/>
                      <a:pt x="24711" y="4994"/>
                      <a:pt x="24280" y="5395"/>
                    </a:cubicBezTo>
                    <a:cubicBezTo>
                      <a:pt x="22466" y="7030"/>
                      <a:pt x="20489" y="8577"/>
                      <a:pt x="18452" y="9930"/>
                    </a:cubicBezTo>
                    <a:cubicBezTo>
                      <a:pt x="17947" y="10242"/>
                      <a:pt x="17441" y="10569"/>
                      <a:pt x="16921" y="10866"/>
                    </a:cubicBezTo>
                    <a:cubicBezTo>
                      <a:pt x="16698" y="11000"/>
                      <a:pt x="16445" y="11119"/>
                      <a:pt x="16237" y="11268"/>
                    </a:cubicBezTo>
                    <a:cubicBezTo>
                      <a:pt x="16267" y="11238"/>
                      <a:pt x="16296" y="11223"/>
                      <a:pt x="16326" y="11193"/>
                    </a:cubicBezTo>
                    <a:cubicBezTo>
                      <a:pt x="15271" y="11758"/>
                      <a:pt x="14170" y="12234"/>
                      <a:pt x="13070" y="12710"/>
                    </a:cubicBezTo>
                    <a:cubicBezTo>
                      <a:pt x="11985" y="13200"/>
                      <a:pt x="10900" y="13691"/>
                      <a:pt x="9784" y="14107"/>
                    </a:cubicBezTo>
                    <a:cubicBezTo>
                      <a:pt x="8461" y="14568"/>
                      <a:pt x="7227" y="14999"/>
                      <a:pt x="6231" y="15817"/>
                    </a:cubicBezTo>
                    <a:cubicBezTo>
                      <a:pt x="6128" y="15832"/>
                      <a:pt x="6038" y="15847"/>
                      <a:pt x="5934" y="15876"/>
                    </a:cubicBezTo>
                    <a:cubicBezTo>
                      <a:pt x="3883" y="16233"/>
                      <a:pt x="2024" y="17987"/>
                      <a:pt x="2351" y="20232"/>
                    </a:cubicBezTo>
                    <a:cubicBezTo>
                      <a:pt x="2679" y="22522"/>
                      <a:pt x="4463" y="23845"/>
                      <a:pt x="6692" y="23815"/>
                    </a:cubicBezTo>
                    <a:cubicBezTo>
                      <a:pt x="6901" y="23800"/>
                      <a:pt x="7109" y="23800"/>
                      <a:pt x="7302" y="23800"/>
                    </a:cubicBezTo>
                    <a:cubicBezTo>
                      <a:pt x="8075" y="24187"/>
                      <a:pt x="8952" y="24380"/>
                      <a:pt x="9963" y="24350"/>
                    </a:cubicBezTo>
                    <a:cubicBezTo>
                      <a:pt x="10617" y="24336"/>
                      <a:pt x="11286" y="24217"/>
                      <a:pt x="11940" y="24127"/>
                    </a:cubicBezTo>
                    <a:cubicBezTo>
                      <a:pt x="13590" y="23890"/>
                      <a:pt x="15241" y="23562"/>
                      <a:pt x="16861" y="23116"/>
                    </a:cubicBezTo>
                    <a:cubicBezTo>
                      <a:pt x="19790" y="22329"/>
                      <a:pt x="22541" y="20886"/>
                      <a:pt x="25187" y="19385"/>
                    </a:cubicBezTo>
                    <a:cubicBezTo>
                      <a:pt x="27818" y="17883"/>
                      <a:pt x="30033" y="16055"/>
                      <a:pt x="32204" y="13929"/>
                    </a:cubicBezTo>
                    <a:cubicBezTo>
                      <a:pt x="33155" y="13037"/>
                      <a:pt x="33959" y="11922"/>
                      <a:pt x="34732" y="10866"/>
                    </a:cubicBezTo>
                    <a:cubicBezTo>
                      <a:pt x="35296" y="10093"/>
                      <a:pt x="35801" y="9171"/>
                      <a:pt x="36203" y="8279"/>
                    </a:cubicBezTo>
                    <a:cubicBezTo>
                      <a:pt x="36768" y="6971"/>
                      <a:pt x="36619" y="5916"/>
                      <a:pt x="36619" y="4592"/>
                    </a:cubicBezTo>
                    <a:cubicBezTo>
                      <a:pt x="36634" y="1783"/>
                      <a:pt x="33616" y="340"/>
                      <a:pt x="31193" y="801"/>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5" name="Google Shape;1222;p46">
                <a:extLst>
                  <a:ext uri="{FF2B5EF4-FFF2-40B4-BE49-F238E27FC236}">
                    <a16:creationId xmlns:a16="http://schemas.microsoft.com/office/drawing/2014/main" id="{F3181904-371C-5359-5D9E-0E1DAF986433}"/>
                  </a:ext>
                </a:extLst>
              </p:cNvPr>
              <p:cNvSpPr/>
              <p:nvPr/>
            </p:nvSpPr>
            <p:spPr>
              <a:xfrm>
                <a:off x="6797583" y="2484650"/>
                <a:ext cx="136032" cy="647050"/>
              </a:xfrm>
              <a:custGeom>
                <a:avLst/>
                <a:gdLst/>
                <a:ahLst/>
                <a:cxnLst/>
                <a:rect l="l" t="t" r="r" b="b"/>
                <a:pathLst>
                  <a:path w="181376" h="862733" extrusionOk="0">
                    <a:moveTo>
                      <a:pt x="148507" y="517892"/>
                    </a:moveTo>
                    <a:cubicBezTo>
                      <a:pt x="129626" y="405602"/>
                      <a:pt x="104204" y="294309"/>
                      <a:pt x="72299" y="184993"/>
                    </a:cubicBezTo>
                    <a:cubicBezTo>
                      <a:pt x="63454" y="154680"/>
                      <a:pt x="54237" y="124426"/>
                      <a:pt x="44231" y="94454"/>
                    </a:cubicBezTo>
                    <a:cubicBezTo>
                      <a:pt x="34062" y="63903"/>
                      <a:pt x="24369" y="32593"/>
                      <a:pt x="10691" y="3394"/>
                    </a:cubicBezTo>
                    <a:cubicBezTo>
                      <a:pt x="8164" y="-2017"/>
                      <a:pt x="656" y="1016"/>
                      <a:pt x="2143" y="6680"/>
                    </a:cubicBezTo>
                    <a:cubicBezTo>
                      <a:pt x="9457" y="34228"/>
                      <a:pt x="19597" y="61078"/>
                      <a:pt x="28369" y="88195"/>
                    </a:cubicBezTo>
                    <a:cubicBezTo>
                      <a:pt x="37139" y="115327"/>
                      <a:pt x="45718" y="142519"/>
                      <a:pt x="53835" y="169859"/>
                    </a:cubicBezTo>
                    <a:cubicBezTo>
                      <a:pt x="69906" y="223944"/>
                      <a:pt x="84490" y="278491"/>
                      <a:pt x="97424" y="333409"/>
                    </a:cubicBezTo>
                    <a:cubicBezTo>
                      <a:pt x="123367" y="443676"/>
                      <a:pt x="142858" y="555490"/>
                      <a:pt x="155837" y="668017"/>
                    </a:cubicBezTo>
                    <a:cubicBezTo>
                      <a:pt x="163166" y="731499"/>
                      <a:pt x="168637" y="795322"/>
                      <a:pt x="173603" y="859041"/>
                    </a:cubicBezTo>
                    <a:cubicBezTo>
                      <a:pt x="174093" y="865375"/>
                      <a:pt x="183459" y="864289"/>
                      <a:pt x="183325" y="858075"/>
                    </a:cubicBezTo>
                    <a:cubicBezTo>
                      <a:pt x="180932" y="744032"/>
                      <a:pt x="167418" y="630345"/>
                      <a:pt x="148507" y="517892"/>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6" name="Google Shape;1223;p46">
                <a:extLst>
                  <a:ext uri="{FF2B5EF4-FFF2-40B4-BE49-F238E27FC236}">
                    <a16:creationId xmlns:a16="http://schemas.microsoft.com/office/drawing/2014/main" id="{68355C35-11CA-D720-90A6-F3AE77500FF9}"/>
                  </a:ext>
                </a:extLst>
              </p:cNvPr>
              <p:cNvSpPr/>
              <p:nvPr/>
            </p:nvSpPr>
            <p:spPr>
              <a:xfrm>
                <a:off x="6595455" y="3404459"/>
                <a:ext cx="259039" cy="71934"/>
              </a:xfrm>
              <a:custGeom>
                <a:avLst/>
                <a:gdLst/>
                <a:ahLst/>
                <a:cxnLst/>
                <a:rect l="l" t="t" r="r" b="b"/>
                <a:pathLst>
                  <a:path w="345385" h="95912" extrusionOk="0">
                    <a:moveTo>
                      <a:pt x="344826" y="62640"/>
                    </a:moveTo>
                    <a:cubicBezTo>
                      <a:pt x="334464" y="58091"/>
                      <a:pt x="324518" y="53007"/>
                      <a:pt x="313873" y="48978"/>
                    </a:cubicBezTo>
                    <a:cubicBezTo>
                      <a:pt x="303333" y="44964"/>
                      <a:pt x="292643" y="41291"/>
                      <a:pt x="281909" y="37872"/>
                    </a:cubicBezTo>
                    <a:cubicBezTo>
                      <a:pt x="260219" y="30944"/>
                      <a:pt x="238201" y="25012"/>
                      <a:pt x="216005" y="20002"/>
                    </a:cubicBezTo>
                    <a:cubicBezTo>
                      <a:pt x="171597" y="9937"/>
                      <a:pt x="126179" y="3961"/>
                      <a:pt x="80701" y="1746"/>
                    </a:cubicBezTo>
                    <a:cubicBezTo>
                      <a:pt x="68451" y="1151"/>
                      <a:pt x="56201" y="809"/>
                      <a:pt x="43936" y="750"/>
                    </a:cubicBezTo>
                    <a:cubicBezTo>
                      <a:pt x="37528" y="720"/>
                      <a:pt x="31135" y="764"/>
                      <a:pt x="24727" y="883"/>
                    </a:cubicBezTo>
                    <a:cubicBezTo>
                      <a:pt x="18306" y="1032"/>
                      <a:pt x="11288" y="348"/>
                      <a:pt x="5356" y="3188"/>
                    </a:cubicBezTo>
                    <a:cubicBezTo>
                      <a:pt x="1387" y="5091"/>
                      <a:pt x="272" y="11543"/>
                      <a:pt x="5104" y="13372"/>
                    </a:cubicBezTo>
                    <a:cubicBezTo>
                      <a:pt x="9890" y="15200"/>
                      <a:pt x="14247" y="14918"/>
                      <a:pt x="19301" y="14784"/>
                    </a:cubicBezTo>
                    <a:cubicBezTo>
                      <a:pt x="25323" y="14620"/>
                      <a:pt x="31343" y="14531"/>
                      <a:pt x="37365" y="14487"/>
                    </a:cubicBezTo>
                    <a:cubicBezTo>
                      <a:pt x="48455" y="14427"/>
                      <a:pt x="59531" y="14561"/>
                      <a:pt x="70592" y="14962"/>
                    </a:cubicBezTo>
                    <a:cubicBezTo>
                      <a:pt x="92788" y="15780"/>
                      <a:pt x="114955" y="17549"/>
                      <a:pt x="137017" y="20196"/>
                    </a:cubicBezTo>
                    <a:cubicBezTo>
                      <a:pt x="181469" y="25577"/>
                      <a:pt x="225564" y="34572"/>
                      <a:pt x="268544" y="47075"/>
                    </a:cubicBezTo>
                    <a:cubicBezTo>
                      <a:pt x="280705" y="50598"/>
                      <a:pt x="292733" y="54434"/>
                      <a:pt x="304745" y="58418"/>
                    </a:cubicBezTo>
                    <a:cubicBezTo>
                      <a:pt x="305473" y="58641"/>
                      <a:pt x="306202" y="58879"/>
                      <a:pt x="306931" y="59102"/>
                    </a:cubicBezTo>
                    <a:cubicBezTo>
                      <a:pt x="293015" y="58953"/>
                      <a:pt x="278907" y="60039"/>
                      <a:pt x="265482" y="60648"/>
                    </a:cubicBezTo>
                    <a:cubicBezTo>
                      <a:pt x="241933" y="61719"/>
                      <a:pt x="218428" y="63413"/>
                      <a:pt x="194968" y="65703"/>
                    </a:cubicBezTo>
                    <a:cubicBezTo>
                      <a:pt x="149134" y="70133"/>
                      <a:pt x="102051" y="75218"/>
                      <a:pt x="57509" y="87349"/>
                    </a:cubicBezTo>
                    <a:cubicBezTo>
                      <a:pt x="52202" y="88791"/>
                      <a:pt x="54432" y="97191"/>
                      <a:pt x="59695" y="96626"/>
                    </a:cubicBezTo>
                    <a:cubicBezTo>
                      <a:pt x="82678" y="94158"/>
                      <a:pt x="105529" y="90070"/>
                      <a:pt x="128424" y="86963"/>
                    </a:cubicBezTo>
                    <a:cubicBezTo>
                      <a:pt x="150992" y="83885"/>
                      <a:pt x="173605" y="81105"/>
                      <a:pt x="196247" y="78860"/>
                    </a:cubicBezTo>
                    <a:cubicBezTo>
                      <a:pt x="218904" y="76600"/>
                      <a:pt x="241621" y="74831"/>
                      <a:pt x="264336" y="73463"/>
                    </a:cubicBezTo>
                    <a:cubicBezTo>
                      <a:pt x="275502" y="72794"/>
                      <a:pt x="286667" y="72304"/>
                      <a:pt x="297832" y="71739"/>
                    </a:cubicBezTo>
                    <a:cubicBezTo>
                      <a:pt x="309636" y="71129"/>
                      <a:pt x="321946" y="70891"/>
                      <a:pt x="333512" y="68423"/>
                    </a:cubicBezTo>
                    <a:cubicBezTo>
                      <a:pt x="333959" y="68349"/>
                      <a:pt x="334330" y="68186"/>
                      <a:pt x="334672" y="67977"/>
                    </a:cubicBezTo>
                    <a:cubicBezTo>
                      <a:pt x="336931" y="68751"/>
                      <a:pt x="339176" y="69509"/>
                      <a:pt x="341407" y="70326"/>
                    </a:cubicBezTo>
                    <a:cubicBezTo>
                      <a:pt x="346446" y="72215"/>
                      <a:pt x="349851" y="64826"/>
                      <a:pt x="344826" y="6264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7" name="Google Shape;1224;p46">
                <a:extLst>
                  <a:ext uri="{FF2B5EF4-FFF2-40B4-BE49-F238E27FC236}">
                    <a16:creationId xmlns:a16="http://schemas.microsoft.com/office/drawing/2014/main" id="{3E8D7FB0-6C70-F63E-1C98-57684C69B6AC}"/>
                  </a:ext>
                </a:extLst>
              </p:cNvPr>
              <p:cNvSpPr/>
              <p:nvPr/>
            </p:nvSpPr>
            <p:spPr>
              <a:xfrm>
                <a:off x="7139111" y="3526396"/>
                <a:ext cx="663697" cy="35852"/>
              </a:xfrm>
              <a:custGeom>
                <a:avLst/>
                <a:gdLst/>
                <a:ahLst/>
                <a:cxnLst/>
                <a:rect l="l" t="t" r="r" b="b"/>
                <a:pathLst>
                  <a:path w="884929" h="47803" extrusionOk="0">
                    <a:moveTo>
                      <a:pt x="882254" y="10309"/>
                    </a:moveTo>
                    <a:cubicBezTo>
                      <a:pt x="853799" y="13223"/>
                      <a:pt x="825285" y="15735"/>
                      <a:pt x="796814" y="18723"/>
                    </a:cubicBezTo>
                    <a:cubicBezTo>
                      <a:pt x="768359" y="21712"/>
                      <a:pt x="739845" y="24343"/>
                      <a:pt x="711315" y="26573"/>
                    </a:cubicBezTo>
                    <a:cubicBezTo>
                      <a:pt x="654226" y="30989"/>
                      <a:pt x="597019" y="33784"/>
                      <a:pt x="539796" y="34958"/>
                    </a:cubicBezTo>
                    <a:cubicBezTo>
                      <a:pt x="425871" y="37307"/>
                      <a:pt x="311843" y="33085"/>
                      <a:pt x="198394" y="22515"/>
                    </a:cubicBezTo>
                    <a:cubicBezTo>
                      <a:pt x="134214" y="16553"/>
                      <a:pt x="70435" y="7216"/>
                      <a:pt x="6329" y="794"/>
                    </a:cubicBezTo>
                    <a:cubicBezTo>
                      <a:pt x="1556" y="318"/>
                      <a:pt x="426" y="7098"/>
                      <a:pt x="5125" y="8123"/>
                    </a:cubicBezTo>
                    <a:cubicBezTo>
                      <a:pt x="60965" y="20433"/>
                      <a:pt x="118127" y="27168"/>
                      <a:pt x="174963" y="33010"/>
                    </a:cubicBezTo>
                    <a:cubicBezTo>
                      <a:pt x="232305" y="38913"/>
                      <a:pt x="289810" y="43150"/>
                      <a:pt x="347404" y="45662"/>
                    </a:cubicBezTo>
                    <a:cubicBezTo>
                      <a:pt x="461953" y="50672"/>
                      <a:pt x="576785" y="49245"/>
                      <a:pt x="691171" y="41158"/>
                    </a:cubicBezTo>
                    <a:cubicBezTo>
                      <a:pt x="722896" y="38913"/>
                      <a:pt x="754593" y="36177"/>
                      <a:pt x="786215" y="32877"/>
                    </a:cubicBezTo>
                    <a:cubicBezTo>
                      <a:pt x="802032" y="31226"/>
                      <a:pt x="817851" y="29472"/>
                      <a:pt x="833610" y="27465"/>
                    </a:cubicBezTo>
                    <a:cubicBezTo>
                      <a:pt x="850261" y="25354"/>
                      <a:pt x="866614" y="22143"/>
                      <a:pt x="883131" y="19348"/>
                    </a:cubicBezTo>
                    <a:cubicBezTo>
                      <a:pt x="888840" y="18382"/>
                      <a:pt x="888112" y="9699"/>
                      <a:pt x="882254" y="10309"/>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8" name="Google Shape;1225;p46">
                <a:extLst>
                  <a:ext uri="{FF2B5EF4-FFF2-40B4-BE49-F238E27FC236}">
                    <a16:creationId xmlns:a16="http://schemas.microsoft.com/office/drawing/2014/main" id="{4727165F-074B-2C28-F9F4-562DA5B37AE4}"/>
                  </a:ext>
                </a:extLst>
              </p:cNvPr>
              <p:cNvSpPr/>
              <p:nvPr/>
            </p:nvSpPr>
            <p:spPr>
              <a:xfrm>
                <a:off x="6851663" y="3759461"/>
                <a:ext cx="1273666" cy="551711"/>
              </a:xfrm>
              <a:custGeom>
                <a:avLst/>
                <a:gdLst/>
                <a:ahLst/>
                <a:cxnLst/>
                <a:rect l="l" t="t" r="r" b="b"/>
                <a:pathLst>
                  <a:path w="1698221" h="735615" extrusionOk="0">
                    <a:moveTo>
                      <a:pt x="1697526" y="426358"/>
                    </a:moveTo>
                    <a:cubicBezTo>
                      <a:pt x="1687758" y="431041"/>
                      <a:pt x="1677842" y="435486"/>
                      <a:pt x="1667718" y="439411"/>
                    </a:cubicBezTo>
                    <a:cubicBezTo>
                      <a:pt x="1585385" y="471256"/>
                      <a:pt x="1496258" y="485617"/>
                      <a:pt x="1408856" y="494522"/>
                    </a:cubicBezTo>
                    <a:cubicBezTo>
                      <a:pt x="1317232" y="503859"/>
                      <a:pt x="1224938" y="507561"/>
                      <a:pt x="1132942" y="510058"/>
                    </a:cubicBezTo>
                    <a:cubicBezTo>
                      <a:pt x="1082217" y="511411"/>
                      <a:pt x="1031490" y="512050"/>
                      <a:pt x="980779" y="512050"/>
                    </a:cubicBezTo>
                    <a:cubicBezTo>
                      <a:pt x="982043" y="526620"/>
                      <a:pt x="981270" y="541710"/>
                      <a:pt x="980972" y="556175"/>
                    </a:cubicBezTo>
                    <a:cubicBezTo>
                      <a:pt x="980646" y="573183"/>
                      <a:pt x="980334" y="590191"/>
                      <a:pt x="979903" y="607198"/>
                    </a:cubicBezTo>
                    <a:cubicBezTo>
                      <a:pt x="978832" y="650238"/>
                      <a:pt x="977747" y="693381"/>
                      <a:pt x="976290" y="736525"/>
                    </a:cubicBezTo>
                    <a:lnTo>
                      <a:pt x="962895" y="736525"/>
                    </a:lnTo>
                    <a:cubicBezTo>
                      <a:pt x="963475" y="719324"/>
                      <a:pt x="964114" y="702168"/>
                      <a:pt x="964649" y="684981"/>
                    </a:cubicBezTo>
                    <a:cubicBezTo>
                      <a:pt x="965586" y="655025"/>
                      <a:pt x="966419" y="625024"/>
                      <a:pt x="967251" y="595067"/>
                    </a:cubicBezTo>
                    <a:cubicBezTo>
                      <a:pt x="967637" y="579933"/>
                      <a:pt x="967875" y="564768"/>
                      <a:pt x="968410" y="549693"/>
                    </a:cubicBezTo>
                    <a:cubicBezTo>
                      <a:pt x="968857" y="537279"/>
                      <a:pt x="968811" y="524405"/>
                      <a:pt x="970269" y="512006"/>
                    </a:cubicBezTo>
                    <a:cubicBezTo>
                      <a:pt x="928791" y="511917"/>
                      <a:pt x="887311" y="511411"/>
                      <a:pt x="845819" y="510400"/>
                    </a:cubicBezTo>
                    <a:cubicBezTo>
                      <a:pt x="751488" y="508007"/>
                      <a:pt x="656726" y="504394"/>
                      <a:pt x="562723" y="496024"/>
                    </a:cubicBezTo>
                    <a:cubicBezTo>
                      <a:pt x="546266" y="494567"/>
                      <a:pt x="527935" y="491445"/>
                      <a:pt x="515611" y="479373"/>
                    </a:cubicBezTo>
                    <a:cubicBezTo>
                      <a:pt x="500714" y="464714"/>
                      <a:pt x="500477" y="442340"/>
                      <a:pt x="498321" y="422879"/>
                    </a:cubicBezTo>
                    <a:cubicBezTo>
                      <a:pt x="493147" y="376227"/>
                      <a:pt x="487483" y="329560"/>
                      <a:pt x="483959" y="282759"/>
                    </a:cubicBezTo>
                    <a:cubicBezTo>
                      <a:pt x="410324" y="282075"/>
                      <a:pt x="336748" y="279771"/>
                      <a:pt x="263261" y="275370"/>
                    </a:cubicBezTo>
                    <a:cubicBezTo>
                      <a:pt x="220206" y="272783"/>
                      <a:pt x="177256" y="269616"/>
                      <a:pt x="134365" y="265751"/>
                    </a:cubicBezTo>
                    <a:cubicBezTo>
                      <a:pt x="92292" y="262035"/>
                      <a:pt x="50174" y="258020"/>
                      <a:pt x="8443" y="251628"/>
                    </a:cubicBezTo>
                    <a:cubicBezTo>
                      <a:pt x="7610" y="251479"/>
                      <a:pt x="6778" y="251375"/>
                      <a:pt x="5945" y="251226"/>
                    </a:cubicBezTo>
                    <a:cubicBezTo>
                      <a:pt x="3165" y="250795"/>
                      <a:pt x="1990" y="248699"/>
                      <a:pt x="2139" y="246647"/>
                    </a:cubicBezTo>
                    <a:cubicBezTo>
                      <a:pt x="2184" y="244105"/>
                      <a:pt x="4191" y="241563"/>
                      <a:pt x="7521" y="241815"/>
                    </a:cubicBezTo>
                    <a:cubicBezTo>
                      <a:pt x="18166" y="242633"/>
                      <a:pt x="28810" y="243362"/>
                      <a:pt x="39470" y="244388"/>
                    </a:cubicBezTo>
                    <a:cubicBezTo>
                      <a:pt x="124880" y="252802"/>
                      <a:pt x="210290" y="259983"/>
                      <a:pt x="295997" y="264190"/>
                    </a:cubicBezTo>
                    <a:cubicBezTo>
                      <a:pt x="381943" y="268338"/>
                      <a:pt x="467977" y="270241"/>
                      <a:pt x="554027" y="269468"/>
                    </a:cubicBezTo>
                    <a:cubicBezTo>
                      <a:pt x="639779" y="268680"/>
                      <a:pt x="725516" y="265498"/>
                      <a:pt x="811074" y="259879"/>
                    </a:cubicBezTo>
                    <a:cubicBezTo>
                      <a:pt x="896633" y="254215"/>
                      <a:pt x="982043" y="246112"/>
                      <a:pt x="1067171" y="235512"/>
                    </a:cubicBezTo>
                    <a:cubicBezTo>
                      <a:pt x="1149935" y="225239"/>
                      <a:pt x="1232416" y="212543"/>
                      <a:pt x="1314511" y="197587"/>
                    </a:cubicBezTo>
                    <a:cubicBezTo>
                      <a:pt x="1307211" y="133927"/>
                      <a:pt x="1298574" y="70014"/>
                      <a:pt x="1294961" y="5997"/>
                    </a:cubicBezTo>
                    <a:cubicBezTo>
                      <a:pt x="1294619" y="-217"/>
                      <a:pt x="1303509" y="-990"/>
                      <a:pt x="1304535" y="5076"/>
                    </a:cubicBezTo>
                    <a:cubicBezTo>
                      <a:pt x="1315670" y="70401"/>
                      <a:pt x="1321484" y="136752"/>
                      <a:pt x="1328962" y="202567"/>
                    </a:cubicBezTo>
                    <a:cubicBezTo>
                      <a:pt x="1329407" y="206537"/>
                      <a:pt x="1326375" y="209465"/>
                      <a:pt x="1322762" y="210149"/>
                    </a:cubicBezTo>
                    <a:cubicBezTo>
                      <a:pt x="1312251" y="212052"/>
                      <a:pt x="1301740" y="213955"/>
                      <a:pt x="1291245" y="215813"/>
                    </a:cubicBezTo>
                    <a:cubicBezTo>
                      <a:pt x="1206413" y="230859"/>
                      <a:pt x="1121108" y="243317"/>
                      <a:pt x="1035505" y="253337"/>
                    </a:cubicBezTo>
                    <a:cubicBezTo>
                      <a:pt x="949901" y="263298"/>
                      <a:pt x="864000" y="270836"/>
                      <a:pt x="777966" y="275816"/>
                    </a:cubicBezTo>
                    <a:cubicBezTo>
                      <a:pt x="692303" y="280752"/>
                      <a:pt x="606551" y="283190"/>
                      <a:pt x="520800" y="283041"/>
                    </a:cubicBezTo>
                    <a:cubicBezTo>
                      <a:pt x="512147" y="283041"/>
                      <a:pt x="503509" y="282893"/>
                      <a:pt x="494856" y="282848"/>
                    </a:cubicBezTo>
                    <a:cubicBezTo>
                      <a:pt x="496418" y="293255"/>
                      <a:pt x="497830" y="303721"/>
                      <a:pt x="499153" y="314173"/>
                    </a:cubicBezTo>
                    <a:cubicBezTo>
                      <a:pt x="501933" y="337082"/>
                      <a:pt x="504580" y="360007"/>
                      <a:pt x="507166" y="382961"/>
                    </a:cubicBezTo>
                    <a:cubicBezTo>
                      <a:pt x="509619" y="405098"/>
                      <a:pt x="510630" y="428008"/>
                      <a:pt x="515031" y="449907"/>
                    </a:cubicBezTo>
                    <a:cubicBezTo>
                      <a:pt x="516844" y="458991"/>
                      <a:pt x="520651" y="467257"/>
                      <a:pt x="528322" y="472876"/>
                    </a:cubicBezTo>
                    <a:cubicBezTo>
                      <a:pt x="535071" y="477752"/>
                      <a:pt x="543515" y="479953"/>
                      <a:pt x="551633" y="481380"/>
                    </a:cubicBezTo>
                    <a:cubicBezTo>
                      <a:pt x="572447" y="484933"/>
                      <a:pt x="594093" y="485230"/>
                      <a:pt x="615115" y="486643"/>
                    </a:cubicBezTo>
                    <a:cubicBezTo>
                      <a:pt x="708419" y="492946"/>
                      <a:pt x="801901" y="496812"/>
                      <a:pt x="895415" y="498328"/>
                    </a:cubicBezTo>
                    <a:cubicBezTo>
                      <a:pt x="988704" y="499785"/>
                      <a:pt x="1082023" y="498923"/>
                      <a:pt x="1175238" y="495637"/>
                    </a:cubicBezTo>
                    <a:cubicBezTo>
                      <a:pt x="1264320" y="492515"/>
                      <a:pt x="1353789" y="488442"/>
                      <a:pt x="1442321" y="477604"/>
                    </a:cubicBezTo>
                    <a:cubicBezTo>
                      <a:pt x="1485019" y="472326"/>
                      <a:pt x="1527597" y="465354"/>
                      <a:pt x="1569463" y="455482"/>
                    </a:cubicBezTo>
                    <a:cubicBezTo>
                      <a:pt x="1611833" y="445506"/>
                      <a:pt x="1653208" y="432156"/>
                      <a:pt x="1694210" y="417661"/>
                    </a:cubicBezTo>
                    <a:cubicBezTo>
                      <a:pt x="1699919" y="415654"/>
                      <a:pt x="1702908" y="423816"/>
                      <a:pt x="1697526" y="426358"/>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9" name="Google Shape;1226;p46">
                <a:extLst>
                  <a:ext uri="{FF2B5EF4-FFF2-40B4-BE49-F238E27FC236}">
                    <a16:creationId xmlns:a16="http://schemas.microsoft.com/office/drawing/2014/main" id="{6653A554-D564-D96D-CB1D-9C52EB93454E}"/>
                  </a:ext>
                </a:extLst>
              </p:cNvPr>
              <p:cNvSpPr/>
              <p:nvPr/>
            </p:nvSpPr>
            <p:spPr>
              <a:xfrm>
                <a:off x="7078007" y="2271710"/>
                <a:ext cx="918120" cy="1286757"/>
              </a:xfrm>
              <a:custGeom>
                <a:avLst/>
                <a:gdLst/>
                <a:ahLst/>
                <a:cxnLst/>
                <a:rect l="l" t="t" r="r" b="b"/>
                <a:pathLst>
                  <a:path w="1224160" h="1715676" extrusionOk="0">
                    <a:moveTo>
                      <a:pt x="1225835" y="426753"/>
                    </a:moveTo>
                    <a:cubicBezTo>
                      <a:pt x="1173801" y="315965"/>
                      <a:pt x="1121811" y="205162"/>
                      <a:pt x="1069733" y="94375"/>
                    </a:cubicBezTo>
                    <a:cubicBezTo>
                      <a:pt x="1055089" y="63273"/>
                      <a:pt x="1040802" y="31934"/>
                      <a:pt x="1023393" y="2260"/>
                    </a:cubicBezTo>
                    <a:cubicBezTo>
                      <a:pt x="1021132" y="-1621"/>
                      <a:pt x="1015231" y="1962"/>
                      <a:pt x="1016672" y="5947"/>
                    </a:cubicBezTo>
                    <a:cubicBezTo>
                      <a:pt x="1027020" y="34491"/>
                      <a:pt x="1040013" y="61920"/>
                      <a:pt x="1052889" y="89394"/>
                    </a:cubicBezTo>
                    <a:cubicBezTo>
                      <a:pt x="1065793" y="116898"/>
                      <a:pt x="1078682" y="144402"/>
                      <a:pt x="1091602" y="171890"/>
                    </a:cubicBezTo>
                    <a:cubicBezTo>
                      <a:pt x="1117633" y="227284"/>
                      <a:pt x="1143650" y="282678"/>
                      <a:pt x="1169667" y="338072"/>
                    </a:cubicBezTo>
                    <a:lnTo>
                      <a:pt x="1211771" y="427704"/>
                    </a:lnTo>
                    <a:cubicBezTo>
                      <a:pt x="1115879" y="521797"/>
                      <a:pt x="1020062" y="615963"/>
                      <a:pt x="924082" y="709966"/>
                    </a:cubicBezTo>
                    <a:cubicBezTo>
                      <a:pt x="896652" y="736816"/>
                      <a:pt x="869238" y="763680"/>
                      <a:pt x="841824" y="790530"/>
                    </a:cubicBezTo>
                    <a:cubicBezTo>
                      <a:pt x="837839" y="794425"/>
                      <a:pt x="841765" y="800134"/>
                      <a:pt x="845971" y="801308"/>
                    </a:cubicBezTo>
                    <a:cubicBezTo>
                      <a:pt x="900562" y="816577"/>
                      <a:pt x="953117" y="838520"/>
                      <a:pt x="1002504" y="866291"/>
                    </a:cubicBezTo>
                    <a:cubicBezTo>
                      <a:pt x="947587" y="917894"/>
                      <a:pt x="896340" y="973318"/>
                      <a:pt x="849599" y="1032443"/>
                    </a:cubicBezTo>
                    <a:cubicBezTo>
                      <a:pt x="800895" y="1094081"/>
                      <a:pt x="756875" y="1159451"/>
                      <a:pt x="718220" y="1227853"/>
                    </a:cubicBezTo>
                    <a:cubicBezTo>
                      <a:pt x="703220" y="1254361"/>
                      <a:pt x="689186" y="1281433"/>
                      <a:pt x="676222" y="1309012"/>
                    </a:cubicBezTo>
                    <a:cubicBezTo>
                      <a:pt x="673011" y="1229162"/>
                      <a:pt x="669115" y="1149356"/>
                      <a:pt x="664313" y="1069610"/>
                    </a:cubicBezTo>
                    <a:cubicBezTo>
                      <a:pt x="660701" y="1009816"/>
                      <a:pt x="658203" y="949457"/>
                      <a:pt x="649789" y="890108"/>
                    </a:cubicBezTo>
                    <a:cubicBezTo>
                      <a:pt x="649090" y="885262"/>
                      <a:pt x="642325" y="886064"/>
                      <a:pt x="642341" y="890837"/>
                    </a:cubicBezTo>
                    <a:cubicBezTo>
                      <a:pt x="642400" y="944387"/>
                      <a:pt x="646889" y="998012"/>
                      <a:pt x="649952" y="1051458"/>
                    </a:cubicBezTo>
                    <a:cubicBezTo>
                      <a:pt x="652984" y="1104533"/>
                      <a:pt x="655854" y="1157622"/>
                      <a:pt x="658367" y="1210712"/>
                    </a:cubicBezTo>
                    <a:cubicBezTo>
                      <a:pt x="660061" y="1246481"/>
                      <a:pt x="661563" y="1282251"/>
                      <a:pt x="662990" y="1318021"/>
                    </a:cubicBezTo>
                    <a:cubicBezTo>
                      <a:pt x="652895" y="1295096"/>
                      <a:pt x="641449" y="1272766"/>
                      <a:pt x="629703" y="1250689"/>
                    </a:cubicBezTo>
                    <a:cubicBezTo>
                      <a:pt x="612249" y="1217922"/>
                      <a:pt x="593607" y="1185795"/>
                      <a:pt x="573715" y="1154441"/>
                    </a:cubicBezTo>
                    <a:cubicBezTo>
                      <a:pt x="534184" y="1092119"/>
                      <a:pt x="489895" y="1032800"/>
                      <a:pt x="441310" y="977258"/>
                    </a:cubicBezTo>
                    <a:cubicBezTo>
                      <a:pt x="415531" y="947777"/>
                      <a:pt x="388473" y="919411"/>
                      <a:pt x="360405" y="892100"/>
                    </a:cubicBezTo>
                    <a:cubicBezTo>
                      <a:pt x="394554" y="858204"/>
                      <a:pt x="428733" y="824382"/>
                      <a:pt x="462749" y="790366"/>
                    </a:cubicBezTo>
                    <a:cubicBezTo>
                      <a:pt x="464815" y="788285"/>
                      <a:pt x="464518" y="784405"/>
                      <a:pt x="462912" y="782219"/>
                    </a:cubicBezTo>
                    <a:cubicBezTo>
                      <a:pt x="412187" y="712211"/>
                      <a:pt x="358502" y="644433"/>
                      <a:pt x="301339" y="579569"/>
                    </a:cubicBezTo>
                    <a:cubicBezTo>
                      <a:pt x="244607" y="515211"/>
                      <a:pt x="184708" y="453617"/>
                      <a:pt x="121881" y="395190"/>
                    </a:cubicBezTo>
                    <a:cubicBezTo>
                      <a:pt x="87687" y="363405"/>
                      <a:pt x="52602" y="332690"/>
                      <a:pt x="16594" y="302986"/>
                    </a:cubicBezTo>
                    <a:cubicBezTo>
                      <a:pt x="82543" y="230302"/>
                      <a:pt x="149489" y="158510"/>
                      <a:pt x="215453" y="85826"/>
                    </a:cubicBezTo>
                    <a:cubicBezTo>
                      <a:pt x="234483" y="64849"/>
                      <a:pt x="253379" y="43783"/>
                      <a:pt x="271665" y="22151"/>
                    </a:cubicBezTo>
                    <a:cubicBezTo>
                      <a:pt x="274936" y="18286"/>
                      <a:pt x="269078" y="13885"/>
                      <a:pt x="265659" y="17334"/>
                    </a:cubicBezTo>
                    <a:cubicBezTo>
                      <a:pt x="230291" y="52822"/>
                      <a:pt x="196647" y="89974"/>
                      <a:pt x="162691" y="126799"/>
                    </a:cubicBezTo>
                    <a:cubicBezTo>
                      <a:pt x="128780" y="163595"/>
                      <a:pt x="94868" y="200435"/>
                      <a:pt x="61031" y="237305"/>
                    </a:cubicBezTo>
                    <a:cubicBezTo>
                      <a:pt x="41853" y="258178"/>
                      <a:pt x="22749" y="279125"/>
                      <a:pt x="3437" y="299879"/>
                    </a:cubicBezTo>
                    <a:cubicBezTo>
                      <a:pt x="1222" y="302258"/>
                      <a:pt x="2054" y="306257"/>
                      <a:pt x="4359" y="308190"/>
                    </a:cubicBezTo>
                    <a:cubicBezTo>
                      <a:pt x="69788" y="363450"/>
                      <a:pt x="132912" y="421475"/>
                      <a:pt x="193019" y="482489"/>
                    </a:cubicBezTo>
                    <a:cubicBezTo>
                      <a:pt x="253274" y="543636"/>
                      <a:pt x="310438" y="607846"/>
                      <a:pt x="364345" y="674658"/>
                    </a:cubicBezTo>
                    <a:cubicBezTo>
                      <a:pt x="393514" y="710799"/>
                      <a:pt x="421716" y="747758"/>
                      <a:pt x="448774" y="785505"/>
                    </a:cubicBezTo>
                    <a:cubicBezTo>
                      <a:pt x="414268" y="819535"/>
                      <a:pt x="379910" y="853729"/>
                      <a:pt x="345509" y="887863"/>
                    </a:cubicBezTo>
                    <a:cubicBezTo>
                      <a:pt x="342743" y="890614"/>
                      <a:pt x="344185" y="895118"/>
                      <a:pt x="346564" y="897408"/>
                    </a:cubicBezTo>
                    <a:cubicBezTo>
                      <a:pt x="452015" y="998933"/>
                      <a:pt x="541885" y="1116813"/>
                      <a:pt x="611744" y="1245441"/>
                    </a:cubicBezTo>
                    <a:cubicBezTo>
                      <a:pt x="629109" y="1277420"/>
                      <a:pt x="644585" y="1310305"/>
                      <a:pt x="661043" y="1342700"/>
                    </a:cubicBezTo>
                    <a:cubicBezTo>
                      <a:pt x="660418" y="1344142"/>
                      <a:pt x="659749" y="1345569"/>
                      <a:pt x="659139" y="1346996"/>
                    </a:cubicBezTo>
                    <a:cubicBezTo>
                      <a:pt x="657564" y="1350772"/>
                      <a:pt x="661295" y="1353553"/>
                      <a:pt x="664313" y="1352705"/>
                    </a:cubicBezTo>
                    <a:cubicBezTo>
                      <a:pt x="666528" y="1412009"/>
                      <a:pt x="668402" y="1471343"/>
                      <a:pt x="669844" y="1530676"/>
                    </a:cubicBezTo>
                    <a:cubicBezTo>
                      <a:pt x="671301" y="1590694"/>
                      <a:pt x="671702" y="1650756"/>
                      <a:pt x="673472" y="1710759"/>
                    </a:cubicBezTo>
                    <a:cubicBezTo>
                      <a:pt x="673724" y="1718995"/>
                      <a:pt x="686004" y="1717508"/>
                      <a:pt x="686064" y="1709539"/>
                    </a:cubicBezTo>
                    <a:cubicBezTo>
                      <a:pt x="686851" y="1602870"/>
                      <a:pt x="682897" y="1496007"/>
                      <a:pt x="679210" y="1389411"/>
                    </a:cubicBezTo>
                    <a:cubicBezTo>
                      <a:pt x="678526" y="1369758"/>
                      <a:pt x="677768" y="1350089"/>
                      <a:pt x="677024" y="1330435"/>
                    </a:cubicBezTo>
                    <a:cubicBezTo>
                      <a:pt x="708914" y="1267592"/>
                      <a:pt x="743152" y="1206044"/>
                      <a:pt x="782163" y="1147260"/>
                    </a:cubicBezTo>
                    <a:cubicBezTo>
                      <a:pt x="824905" y="1082872"/>
                      <a:pt x="872524" y="1021784"/>
                      <a:pt x="924379" y="964487"/>
                    </a:cubicBezTo>
                    <a:cubicBezTo>
                      <a:pt x="954024" y="931735"/>
                      <a:pt x="985110" y="900262"/>
                      <a:pt x="1017535" y="870246"/>
                    </a:cubicBezTo>
                    <a:cubicBezTo>
                      <a:pt x="1021400" y="866678"/>
                      <a:pt x="1020866" y="861489"/>
                      <a:pt x="1016286" y="858813"/>
                    </a:cubicBezTo>
                    <a:cubicBezTo>
                      <a:pt x="966958" y="830165"/>
                      <a:pt x="914404" y="807716"/>
                      <a:pt x="859768" y="791541"/>
                    </a:cubicBezTo>
                    <a:cubicBezTo>
                      <a:pt x="953994" y="698920"/>
                      <a:pt x="1048324" y="606389"/>
                      <a:pt x="1142654" y="513843"/>
                    </a:cubicBezTo>
                    <a:cubicBezTo>
                      <a:pt x="1170054" y="486979"/>
                      <a:pt x="1197438" y="460099"/>
                      <a:pt x="1224824" y="433220"/>
                    </a:cubicBezTo>
                    <a:cubicBezTo>
                      <a:pt x="1226340" y="431748"/>
                      <a:pt x="1226711" y="428626"/>
                      <a:pt x="1225835" y="426753"/>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0" name="Google Shape;1227;p46">
                <a:extLst>
                  <a:ext uri="{FF2B5EF4-FFF2-40B4-BE49-F238E27FC236}">
                    <a16:creationId xmlns:a16="http://schemas.microsoft.com/office/drawing/2014/main" id="{D029B3CD-4F96-2CD5-19D8-A19B021817F4}"/>
                  </a:ext>
                </a:extLst>
              </p:cNvPr>
              <p:cNvSpPr/>
              <p:nvPr/>
            </p:nvSpPr>
            <p:spPr>
              <a:xfrm>
                <a:off x="8102313" y="2521591"/>
                <a:ext cx="127301" cy="723418"/>
              </a:xfrm>
              <a:custGeom>
                <a:avLst/>
                <a:gdLst/>
                <a:ahLst/>
                <a:cxnLst/>
                <a:rect l="l" t="t" r="r" b="b"/>
                <a:pathLst>
                  <a:path w="169734" h="964558" extrusionOk="0">
                    <a:moveTo>
                      <a:pt x="164030" y="3133"/>
                    </a:moveTo>
                    <a:cubicBezTo>
                      <a:pt x="152478" y="32986"/>
                      <a:pt x="141239" y="62749"/>
                      <a:pt x="131382" y="93241"/>
                    </a:cubicBezTo>
                    <a:cubicBezTo>
                      <a:pt x="121600" y="123525"/>
                      <a:pt x="112486" y="154017"/>
                      <a:pt x="103908" y="184657"/>
                    </a:cubicBezTo>
                    <a:cubicBezTo>
                      <a:pt x="86841" y="245567"/>
                      <a:pt x="71855" y="307056"/>
                      <a:pt x="59025" y="369007"/>
                    </a:cubicBezTo>
                    <a:cubicBezTo>
                      <a:pt x="33172" y="493665"/>
                      <a:pt x="15867" y="620033"/>
                      <a:pt x="7333" y="747056"/>
                    </a:cubicBezTo>
                    <a:cubicBezTo>
                      <a:pt x="4955" y="782261"/>
                      <a:pt x="3274" y="817569"/>
                      <a:pt x="2575" y="852848"/>
                    </a:cubicBezTo>
                    <a:cubicBezTo>
                      <a:pt x="1848" y="889079"/>
                      <a:pt x="2799" y="925176"/>
                      <a:pt x="3825" y="961376"/>
                    </a:cubicBezTo>
                    <a:cubicBezTo>
                      <a:pt x="3988" y="967011"/>
                      <a:pt x="12344" y="965985"/>
                      <a:pt x="12402" y="960529"/>
                    </a:cubicBezTo>
                    <a:cubicBezTo>
                      <a:pt x="13087" y="897092"/>
                      <a:pt x="16164" y="833447"/>
                      <a:pt x="19999" y="770129"/>
                    </a:cubicBezTo>
                    <a:cubicBezTo>
                      <a:pt x="23820" y="706990"/>
                      <a:pt x="29826" y="643984"/>
                      <a:pt x="37884" y="581246"/>
                    </a:cubicBezTo>
                    <a:cubicBezTo>
                      <a:pt x="53926" y="456528"/>
                      <a:pt x="78367" y="332910"/>
                      <a:pt x="110865" y="211463"/>
                    </a:cubicBezTo>
                    <a:cubicBezTo>
                      <a:pt x="120098" y="176986"/>
                      <a:pt x="130059" y="142733"/>
                      <a:pt x="140436" y="108599"/>
                    </a:cubicBezTo>
                    <a:cubicBezTo>
                      <a:pt x="150784" y="74583"/>
                      <a:pt x="160952" y="40419"/>
                      <a:pt x="171820" y="6597"/>
                    </a:cubicBezTo>
                    <a:cubicBezTo>
                      <a:pt x="173455" y="1498"/>
                      <a:pt x="166052" y="-2070"/>
                      <a:pt x="164030" y="3133"/>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1" name="Google Shape;1228;p46">
                <a:extLst>
                  <a:ext uri="{FF2B5EF4-FFF2-40B4-BE49-F238E27FC236}">
                    <a16:creationId xmlns:a16="http://schemas.microsoft.com/office/drawing/2014/main" id="{AD2B7014-A6FB-B799-415E-D72CE2330707}"/>
                  </a:ext>
                </a:extLst>
              </p:cNvPr>
              <p:cNvSpPr/>
              <p:nvPr/>
            </p:nvSpPr>
            <p:spPr>
              <a:xfrm>
                <a:off x="7754880" y="2969170"/>
                <a:ext cx="156451" cy="442421"/>
              </a:xfrm>
              <a:custGeom>
                <a:avLst/>
                <a:gdLst/>
                <a:ahLst/>
                <a:cxnLst/>
                <a:rect l="l" t="t" r="r" b="b"/>
                <a:pathLst>
                  <a:path w="208602" h="589895" extrusionOk="0">
                    <a:moveTo>
                      <a:pt x="208692" y="581941"/>
                    </a:moveTo>
                    <a:cubicBezTo>
                      <a:pt x="192190" y="572471"/>
                      <a:pt x="176163" y="563135"/>
                      <a:pt x="160895" y="551673"/>
                    </a:cubicBezTo>
                    <a:cubicBezTo>
                      <a:pt x="145508" y="540136"/>
                      <a:pt x="131355" y="527187"/>
                      <a:pt x="118287" y="513078"/>
                    </a:cubicBezTo>
                    <a:cubicBezTo>
                      <a:pt x="92300" y="485054"/>
                      <a:pt x="71427" y="452600"/>
                      <a:pt x="55519" y="417901"/>
                    </a:cubicBezTo>
                    <a:cubicBezTo>
                      <a:pt x="18798" y="337843"/>
                      <a:pt x="11885" y="248344"/>
                      <a:pt x="20671" y="161551"/>
                    </a:cubicBezTo>
                    <a:cubicBezTo>
                      <a:pt x="23377" y="134910"/>
                      <a:pt x="27718" y="108492"/>
                      <a:pt x="32520" y="82148"/>
                    </a:cubicBezTo>
                    <a:cubicBezTo>
                      <a:pt x="34898" y="69139"/>
                      <a:pt x="37471" y="56145"/>
                      <a:pt x="40088" y="43181"/>
                    </a:cubicBezTo>
                    <a:cubicBezTo>
                      <a:pt x="42718" y="30218"/>
                      <a:pt x="46272" y="16986"/>
                      <a:pt x="47030" y="3784"/>
                    </a:cubicBezTo>
                    <a:cubicBezTo>
                      <a:pt x="47194" y="1019"/>
                      <a:pt x="43001" y="-661"/>
                      <a:pt x="41619" y="2030"/>
                    </a:cubicBezTo>
                    <a:cubicBezTo>
                      <a:pt x="36162" y="12675"/>
                      <a:pt x="32907" y="24583"/>
                      <a:pt x="29636" y="36075"/>
                    </a:cubicBezTo>
                    <a:cubicBezTo>
                      <a:pt x="26291" y="47820"/>
                      <a:pt x="23184" y="59595"/>
                      <a:pt x="20492" y="71503"/>
                    </a:cubicBezTo>
                    <a:cubicBezTo>
                      <a:pt x="15126" y="95186"/>
                      <a:pt x="10948" y="119106"/>
                      <a:pt x="7856" y="143191"/>
                    </a:cubicBezTo>
                    <a:cubicBezTo>
                      <a:pt x="1627" y="191627"/>
                      <a:pt x="169" y="240643"/>
                      <a:pt x="5492" y="289258"/>
                    </a:cubicBezTo>
                    <a:cubicBezTo>
                      <a:pt x="14383" y="370728"/>
                      <a:pt x="44830" y="450608"/>
                      <a:pt x="98722" y="513063"/>
                    </a:cubicBezTo>
                    <a:cubicBezTo>
                      <a:pt x="126895" y="545711"/>
                      <a:pt x="163497" y="576069"/>
                      <a:pt x="204737" y="590312"/>
                    </a:cubicBezTo>
                    <a:cubicBezTo>
                      <a:pt x="209674" y="592021"/>
                      <a:pt x="213330" y="584618"/>
                      <a:pt x="208692" y="58194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2" name="Google Shape;1229;p46">
                <a:extLst>
                  <a:ext uri="{FF2B5EF4-FFF2-40B4-BE49-F238E27FC236}">
                    <a16:creationId xmlns:a16="http://schemas.microsoft.com/office/drawing/2014/main" id="{05293BC0-3518-DA15-6802-6A0CFFAB4198}"/>
                  </a:ext>
                </a:extLst>
              </p:cNvPr>
              <p:cNvSpPr/>
              <p:nvPr/>
            </p:nvSpPr>
            <p:spPr>
              <a:xfrm>
                <a:off x="7883105" y="3384757"/>
                <a:ext cx="64316" cy="45929"/>
              </a:xfrm>
              <a:custGeom>
                <a:avLst/>
                <a:gdLst/>
                <a:ahLst/>
                <a:cxnLst/>
                <a:rect l="l" t="t" r="r" b="b"/>
                <a:pathLst>
                  <a:path w="85755" h="61239" extrusionOk="0">
                    <a:moveTo>
                      <a:pt x="86988" y="45622"/>
                    </a:moveTo>
                    <a:cubicBezTo>
                      <a:pt x="81889" y="60578"/>
                      <a:pt x="59009" y="66317"/>
                      <a:pt x="35906" y="58437"/>
                    </a:cubicBezTo>
                    <a:cubicBezTo>
                      <a:pt x="12773" y="50573"/>
                      <a:pt x="-1826" y="32048"/>
                      <a:pt x="3259" y="17092"/>
                    </a:cubicBezTo>
                    <a:cubicBezTo>
                      <a:pt x="8357" y="2136"/>
                      <a:pt x="31237" y="-3617"/>
                      <a:pt x="54355" y="4262"/>
                    </a:cubicBezTo>
                    <a:cubicBezTo>
                      <a:pt x="77489" y="12157"/>
                      <a:pt x="92088" y="30666"/>
                      <a:pt x="86988" y="45622"/>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3" name="Google Shape;1230;p46">
                <a:extLst>
                  <a:ext uri="{FF2B5EF4-FFF2-40B4-BE49-F238E27FC236}">
                    <a16:creationId xmlns:a16="http://schemas.microsoft.com/office/drawing/2014/main" id="{6FC5F10F-69E8-01C5-B9B4-A81A35E7E1E3}"/>
                  </a:ext>
                </a:extLst>
              </p:cNvPr>
              <p:cNvSpPr/>
              <p:nvPr/>
            </p:nvSpPr>
            <p:spPr>
              <a:xfrm>
                <a:off x="7786547" y="3030866"/>
                <a:ext cx="282997" cy="364532"/>
              </a:xfrm>
              <a:custGeom>
                <a:avLst/>
                <a:gdLst/>
                <a:ahLst/>
                <a:cxnLst/>
                <a:rect l="l" t="t" r="r" b="b"/>
                <a:pathLst>
                  <a:path w="377329" h="486043" extrusionOk="0">
                    <a:moveTo>
                      <a:pt x="5950" y="477208"/>
                    </a:moveTo>
                    <a:cubicBezTo>
                      <a:pt x="24816" y="474651"/>
                      <a:pt x="43176" y="472050"/>
                      <a:pt x="61626" y="467188"/>
                    </a:cubicBezTo>
                    <a:cubicBezTo>
                      <a:pt x="80239" y="462297"/>
                      <a:pt x="98228" y="455637"/>
                      <a:pt x="115652" y="447489"/>
                    </a:cubicBezTo>
                    <a:cubicBezTo>
                      <a:pt x="150278" y="431329"/>
                      <a:pt x="181824" y="409118"/>
                      <a:pt x="209641" y="382982"/>
                    </a:cubicBezTo>
                    <a:cubicBezTo>
                      <a:pt x="273836" y="322652"/>
                      <a:pt x="313961" y="242357"/>
                      <a:pt x="338522" y="158671"/>
                    </a:cubicBezTo>
                    <a:cubicBezTo>
                      <a:pt x="346058" y="132951"/>
                      <a:pt x="351991" y="106860"/>
                      <a:pt x="357462" y="80650"/>
                    </a:cubicBezTo>
                    <a:cubicBezTo>
                      <a:pt x="360152" y="67701"/>
                      <a:pt x="362680" y="54707"/>
                      <a:pt x="365133" y="41714"/>
                    </a:cubicBezTo>
                    <a:cubicBezTo>
                      <a:pt x="367601" y="28705"/>
                      <a:pt x="369266" y="15102"/>
                      <a:pt x="373563" y="2584"/>
                    </a:cubicBezTo>
                    <a:cubicBezTo>
                      <a:pt x="374455" y="-32"/>
                      <a:pt x="378959" y="-18"/>
                      <a:pt x="379227" y="3000"/>
                    </a:cubicBezTo>
                    <a:cubicBezTo>
                      <a:pt x="380267" y="14924"/>
                      <a:pt x="378810" y="27174"/>
                      <a:pt x="377503" y="39067"/>
                    </a:cubicBezTo>
                    <a:cubicBezTo>
                      <a:pt x="376164" y="51184"/>
                      <a:pt x="374603" y="63285"/>
                      <a:pt x="372611" y="75313"/>
                    </a:cubicBezTo>
                    <a:cubicBezTo>
                      <a:pt x="368656" y="99278"/>
                      <a:pt x="363528" y="123006"/>
                      <a:pt x="357313" y="146465"/>
                    </a:cubicBezTo>
                    <a:cubicBezTo>
                      <a:pt x="344825" y="193697"/>
                      <a:pt x="327714" y="239651"/>
                      <a:pt x="304476" y="282676"/>
                    </a:cubicBezTo>
                    <a:cubicBezTo>
                      <a:pt x="265510" y="354780"/>
                      <a:pt x="207217" y="417295"/>
                      <a:pt x="133760" y="454863"/>
                    </a:cubicBezTo>
                    <a:cubicBezTo>
                      <a:pt x="95389" y="474473"/>
                      <a:pt x="50030" y="488805"/>
                      <a:pt x="6470" y="486471"/>
                    </a:cubicBezTo>
                    <a:cubicBezTo>
                      <a:pt x="1252" y="486188"/>
                      <a:pt x="643" y="477937"/>
                      <a:pt x="5950" y="4772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4" name="Google Shape;1231;p46">
                <a:extLst>
                  <a:ext uri="{FF2B5EF4-FFF2-40B4-BE49-F238E27FC236}">
                    <a16:creationId xmlns:a16="http://schemas.microsoft.com/office/drawing/2014/main" id="{27C50CDB-4F77-F157-67EE-F73ABD6B3414}"/>
                  </a:ext>
                </a:extLst>
              </p:cNvPr>
              <p:cNvSpPr/>
              <p:nvPr/>
            </p:nvSpPr>
            <p:spPr>
              <a:xfrm>
                <a:off x="7750071" y="3367082"/>
                <a:ext cx="66278" cy="43024"/>
              </a:xfrm>
              <a:custGeom>
                <a:avLst/>
                <a:gdLst/>
                <a:ahLst/>
                <a:cxnLst/>
                <a:rect l="l" t="t" r="r" b="b"/>
                <a:pathLst>
                  <a:path w="88371" h="57365" extrusionOk="0">
                    <a:moveTo>
                      <a:pt x="2242" y="26859"/>
                    </a:moveTo>
                    <a:cubicBezTo>
                      <a:pt x="1334" y="42618"/>
                      <a:pt x="20364" y="56563"/>
                      <a:pt x="44761" y="57975"/>
                    </a:cubicBezTo>
                    <a:cubicBezTo>
                      <a:pt x="69127" y="59388"/>
                      <a:pt x="89643" y="47747"/>
                      <a:pt x="90551" y="31973"/>
                    </a:cubicBezTo>
                    <a:cubicBezTo>
                      <a:pt x="91457" y="16185"/>
                      <a:pt x="72443" y="2254"/>
                      <a:pt x="48046" y="842"/>
                    </a:cubicBezTo>
                    <a:cubicBezTo>
                      <a:pt x="23679" y="-570"/>
                      <a:pt x="3164" y="11070"/>
                      <a:pt x="2242" y="26859"/>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5" name="Google Shape;1232;p46">
                <a:extLst>
                  <a:ext uri="{FF2B5EF4-FFF2-40B4-BE49-F238E27FC236}">
                    <a16:creationId xmlns:a16="http://schemas.microsoft.com/office/drawing/2014/main" id="{B6ED784D-D06C-D9B7-1724-CBB60B869A9D}"/>
                  </a:ext>
                </a:extLst>
              </p:cNvPr>
              <p:cNvSpPr/>
              <p:nvPr/>
            </p:nvSpPr>
            <p:spPr>
              <a:xfrm>
                <a:off x="8014855" y="2345804"/>
                <a:ext cx="33960" cy="249384"/>
              </a:xfrm>
              <a:custGeom>
                <a:avLst/>
                <a:gdLst/>
                <a:ahLst/>
                <a:cxnLst/>
                <a:rect l="l" t="t" r="r" b="b"/>
                <a:pathLst>
                  <a:path w="45280" h="332512" extrusionOk="0">
                    <a:moveTo>
                      <a:pt x="43759" y="16105"/>
                    </a:moveTo>
                    <a:cubicBezTo>
                      <a:pt x="49617" y="88373"/>
                      <a:pt x="50361" y="190687"/>
                      <a:pt x="33888" y="325113"/>
                    </a:cubicBezTo>
                    <a:cubicBezTo>
                      <a:pt x="33546" y="327700"/>
                      <a:pt x="33263" y="330346"/>
                      <a:pt x="32907" y="332978"/>
                    </a:cubicBezTo>
                    <a:lnTo>
                      <a:pt x="2281" y="329171"/>
                    </a:lnTo>
                    <a:cubicBezTo>
                      <a:pt x="2668" y="326139"/>
                      <a:pt x="2994" y="323106"/>
                      <a:pt x="3351" y="320162"/>
                    </a:cubicBezTo>
                    <a:cubicBezTo>
                      <a:pt x="20746" y="177307"/>
                      <a:pt x="18099" y="71232"/>
                      <a:pt x="11023" y="465"/>
                    </a:cubicBezTo>
                    <a:lnTo>
                      <a:pt x="43759" y="16105"/>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 name="Google Shape;1233;p46">
                <a:extLst>
                  <a:ext uri="{FF2B5EF4-FFF2-40B4-BE49-F238E27FC236}">
                    <a16:creationId xmlns:a16="http://schemas.microsoft.com/office/drawing/2014/main" id="{A628BF92-AC9A-8D70-5BDF-6672F21C0701}"/>
                  </a:ext>
                </a:extLst>
              </p:cNvPr>
              <p:cNvSpPr/>
              <p:nvPr/>
            </p:nvSpPr>
            <p:spPr>
              <a:xfrm>
                <a:off x="7758869" y="2580615"/>
                <a:ext cx="344115" cy="506350"/>
              </a:xfrm>
              <a:custGeom>
                <a:avLst/>
                <a:gdLst/>
                <a:ahLst/>
                <a:cxnLst/>
                <a:rect l="l" t="t" r="r" b="b"/>
                <a:pathLst>
                  <a:path w="458820" h="675133" extrusionOk="0">
                    <a:moveTo>
                      <a:pt x="420427" y="675702"/>
                    </a:moveTo>
                    <a:lnTo>
                      <a:pt x="390203" y="669294"/>
                    </a:lnTo>
                    <a:cubicBezTo>
                      <a:pt x="485842" y="217402"/>
                      <a:pt x="381996" y="66325"/>
                      <a:pt x="355266" y="36219"/>
                    </a:cubicBezTo>
                    <a:cubicBezTo>
                      <a:pt x="121693" y="136303"/>
                      <a:pt x="33517" y="599688"/>
                      <a:pt x="32625" y="604416"/>
                    </a:cubicBezTo>
                    <a:lnTo>
                      <a:pt x="2252" y="598796"/>
                    </a:lnTo>
                    <a:cubicBezTo>
                      <a:pt x="5984" y="578547"/>
                      <a:pt x="96791" y="101559"/>
                      <a:pt x="353393" y="3661"/>
                    </a:cubicBezTo>
                    <a:lnTo>
                      <a:pt x="361495" y="568"/>
                    </a:lnTo>
                    <a:lnTo>
                      <a:pt x="368349" y="5876"/>
                    </a:lnTo>
                    <a:cubicBezTo>
                      <a:pt x="375142" y="11139"/>
                      <a:pt x="533638" y="140822"/>
                      <a:pt x="420427" y="675702"/>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7" name="Google Shape;1234;p46">
                <a:extLst>
                  <a:ext uri="{FF2B5EF4-FFF2-40B4-BE49-F238E27FC236}">
                    <a16:creationId xmlns:a16="http://schemas.microsoft.com/office/drawing/2014/main" id="{A12B2EF5-E005-F0E1-E885-889E603138A5}"/>
                  </a:ext>
                </a:extLst>
              </p:cNvPr>
              <p:cNvSpPr/>
              <p:nvPr/>
            </p:nvSpPr>
            <p:spPr>
              <a:xfrm>
                <a:off x="7021934" y="2345704"/>
                <a:ext cx="61750" cy="613603"/>
              </a:xfrm>
              <a:custGeom>
                <a:avLst/>
                <a:gdLst/>
                <a:ahLst/>
                <a:cxnLst/>
                <a:rect l="l" t="t" r="r" b="b"/>
                <a:pathLst>
                  <a:path w="82333" h="818137" extrusionOk="0">
                    <a:moveTo>
                      <a:pt x="71819" y="772419"/>
                    </a:moveTo>
                    <a:cubicBezTo>
                      <a:pt x="75476" y="796652"/>
                      <a:pt x="78019" y="810641"/>
                      <a:pt x="78182" y="811504"/>
                    </a:cubicBezTo>
                    <a:lnTo>
                      <a:pt x="39871" y="818655"/>
                    </a:lnTo>
                    <a:cubicBezTo>
                      <a:pt x="39231" y="815325"/>
                      <a:pt x="36748" y="801692"/>
                      <a:pt x="33314" y="779763"/>
                    </a:cubicBezTo>
                    <a:cubicBezTo>
                      <a:pt x="30920" y="764599"/>
                      <a:pt x="28141" y="745495"/>
                      <a:pt x="25152" y="723016"/>
                    </a:cubicBezTo>
                    <a:cubicBezTo>
                      <a:pt x="5231" y="571999"/>
                      <a:pt x="-21114" y="270469"/>
                      <a:pt x="39766" y="16439"/>
                    </a:cubicBezTo>
                    <a:cubicBezTo>
                      <a:pt x="54766" y="10968"/>
                      <a:pt x="69663" y="5646"/>
                      <a:pt x="84337" y="517"/>
                    </a:cubicBezTo>
                    <a:cubicBezTo>
                      <a:pt x="18611" y="247797"/>
                      <a:pt x="43765" y="556299"/>
                      <a:pt x="63464" y="711881"/>
                    </a:cubicBezTo>
                    <a:cubicBezTo>
                      <a:pt x="66496" y="736025"/>
                      <a:pt x="69381" y="756437"/>
                      <a:pt x="71819" y="772419"/>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8" name="Google Shape;1235;p46">
                <a:extLst>
                  <a:ext uri="{FF2B5EF4-FFF2-40B4-BE49-F238E27FC236}">
                    <a16:creationId xmlns:a16="http://schemas.microsoft.com/office/drawing/2014/main" id="{74EF2C24-BB6E-C061-9B21-E44D721AB37C}"/>
                  </a:ext>
                </a:extLst>
              </p:cNvPr>
              <p:cNvSpPr/>
              <p:nvPr/>
            </p:nvSpPr>
            <p:spPr>
              <a:xfrm>
                <a:off x="6994259" y="2879076"/>
                <a:ext cx="169118" cy="200881"/>
              </a:xfrm>
              <a:custGeom>
                <a:avLst/>
                <a:gdLst/>
                <a:ahLst/>
                <a:cxnLst/>
                <a:rect l="l" t="t" r="r" b="b"/>
                <a:pathLst>
                  <a:path w="225491" h="267842" extrusionOk="0">
                    <a:moveTo>
                      <a:pt x="224255" y="112372"/>
                    </a:moveTo>
                    <a:cubicBezTo>
                      <a:pt x="239033" y="185294"/>
                      <a:pt x="201955" y="254350"/>
                      <a:pt x="141477" y="266586"/>
                    </a:cubicBezTo>
                    <a:cubicBezTo>
                      <a:pt x="81013" y="278821"/>
                      <a:pt x="20015" y="229627"/>
                      <a:pt x="5252" y="156705"/>
                    </a:cubicBezTo>
                    <a:cubicBezTo>
                      <a:pt x="-9511" y="83768"/>
                      <a:pt x="27552" y="14726"/>
                      <a:pt x="88030" y="2476"/>
                    </a:cubicBezTo>
                    <a:cubicBezTo>
                      <a:pt x="148508" y="-9759"/>
                      <a:pt x="209493" y="39450"/>
                      <a:pt x="224255" y="112372"/>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9" name="Google Shape;1236;p46">
                <a:extLst>
                  <a:ext uri="{FF2B5EF4-FFF2-40B4-BE49-F238E27FC236}">
                    <a16:creationId xmlns:a16="http://schemas.microsoft.com/office/drawing/2014/main" id="{A0AB9D25-B385-D620-912A-0E7E3E647306}"/>
                  </a:ext>
                </a:extLst>
              </p:cNvPr>
              <p:cNvSpPr/>
              <p:nvPr/>
            </p:nvSpPr>
            <p:spPr>
              <a:xfrm>
                <a:off x="7023076" y="2923853"/>
                <a:ext cx="93868" cy="111495"/>
              </a:xfrm>
              <a:custGeom>
                <a:avLst/>
                <a:gdLst/>
                <a:ahLst/>
                <a:cxnLst/>
                <a:rect l="l" t="t" r="r" b="b"/>
                <a:pathLst>
                  <a:path w="125157" h="148660" extrusionOk="0">
                    <a:moveTo>
                      <a:pt x="125367" y="62646"/>
                    </a:moveTo>
                    <a:cubicBezTo>
                      <a:pt x="133559" y="103128"/>
                      <a:pt x="112983" y="141440"/>
                      <a:pt x="79414" y="148234"/>
                    </a:cubicBezTo>
                    <a:cubicBezTo>
                      <a:pt x="45844" y="155028"/>
                      <a:pt x="12007" y="127718"/>
                      <a:pt x="3801" y="87235"/>
                    </a:cubicBezTo>
                    <a:cubicBezTo>
                      <a:pt x="-4376" y="46768"/>
                      <a:pt x="16185" y="8441"/>
                      <a:pt x="49754" y="1647"/>
                    </a:cubicBezTo>
                    <a:cubicBezTo>
                      <a:pt x="83324" y="-5148"/>
                      <a:pt x="117176" y="22163"/>
                      <a:pt x="125367" y="6264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0" name="Google Shape;1237;p46">
                <a:extLst>
                  <a:ext uri="{FF2B5EF4-FFF2-40B4-BE49-F238E27FC236}">
                    <a16:creationId xmlns:a16="http://schemas.microsoft.com/office/drawing/2014/main" id="{ED07D4DA-7F31-9B09-B9EC-534207ED88AF}"/>
                  </a:ext>
                </a:extLst>
              </p:cNvPr>
              <p:cNvSpPr/>
              <p:nvPr/>
            </p:nvSpPr>
            <p:spPr>
              <a:xfrm>
                <a:off x="7473905" y="3340475"/>
                <a:ext cx="58326" cy="108323"/>
              </a:xfrm>
              <a:custGeom>
                <a:avLst/>
                <a:gdLst/>
                <a:ahLst/>
                <a:cxnLst/>
                <a:rect l="l" t="t" r="r" b="b"/>
                <a:pathLst>
                  <a:path w="77768" h="144431" extrusionOk="0">
                    <a:moveTo>
                      <a:pt x="79900" y="72951"/>
                    </a:moveTo>
                    <a:cubicBezTo>
                      <a:pt x="79900" y="112824"/>
                      <a:pt x="62490" y="145159"/>
                      <a:pt x="41008" y="145159"/>
                    </a:cubicBezTo>
                    <a:cubicBezTo>
                      <a:pt x="19540" y="145159"/>
                      <a:pt x="2131" y="112824"/>
                      <a:pt x="2131" y="72951"/>
                    </a:cubicBezTo>
                    <a:cubicBezTo>
                      <a:pt x="2131" y="33063"/>
                      <a:pt x="19540" y="728"/>
                      <a:pt x="41008" y="728"/>
                    </a:cubicBezTo>
                    <a:cubicBezTo>
                      <a:pt x="62490" y="728"/>
                      <a:pt x="79900" y="33063"/>
                      <a:pt x="79900" y="72951"/>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32" name="Google Shape;1238;p46">
              <a:extLst>
                <a:ext uri="{FF2B5EF4-FFF2-40B4-BE49-F238E27FC236}">
                  <a16:creationId xmlns:a16="http://schemas.microsoft.com/office/drawing/2014/main" id="{7D98EC0D-CAF5-F190-9E14-C259C58C58C9}"/>
                </a:ext>
              </a:extLst>
            </p:cNvPr>
            <p:cNvGrpSpPr/>
            <p:nvPr/>
          </p:nvGrpSpPr>
          <p:grpSpPr>
            <a:xfrm>
              <a:off x="3273472" y="1387309"/>
              <a:ext cx="854674" cy="927215"/>
              <a:chOff x="3385797" y="1387309"/>
              <a:chExt cx="854674" cy="927215"/>
            </a:xfrm>
          </p:grpSpPr>
          <p:sp>
            <p:nvSpPr>
              <p:cNvPr id="133" name="Google Shape;1239;p46">
                <a:extLst>
                  <a:ext uri="{FF2B5EF4-FFF2-40B4-BE49-F238E27FC236}">
                    <a16:creationId xmlns:a16="http://schemas.microsoft.com/office/drawing/2014/main" id="{AA69F747-541E-0383-4459-DCDC848164B0}"/>
                  </a:ext>
                </a:extLst>
              </p:cNvPr>
              <p:cNvSpPr/>
              <p:nvPr/>
            </p:nvSpPr>
            <p:spPr>
              <a:xfrm rot="10800000" flipH="1">
                <a:off x="3877875" y="1951927"/>
                <a:ext cx="362597" cy="362597"/>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4" name="Google Shape;1240;p46">
                <a:extLst>
                  <a:ext uri="{FF2B5EF4-FFF2-40B4-BE49-F238E27FC236}">
                    <a16:creationId xmlns:a16="http://schemas.microsoft.com/office/drawing/2014/main" id="{E6E31F7E-CAC2-3FA6-C344-733E76921A40}"/>
                  </a:ext>
                </a:extLst>
              </p:cNvPr>
              <p:cNvSpPr/>
              <p:nvPr/>
            </p:nvSpPr>
            <p:spPr>
              <a:xfrm rot="10800000" flipH="1">
                <a:off x="3385797" y="1387309"/>
                <a:ext cx="212109" cy="212109"/>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sp>
        <p:nvSpPr>
          <p:cNvPr id="128" name="Rettangolo 127">
            <a:extLst>
              <a:ext uri="{FF2B5EF4-FFF2-40B4-BE49-F238E27FC236}">
                <a16:creationId xmlns:a16="http://schemas.microsoft.com/office/drawing/2014/main" id="{00981222-6F29-1121-386C-9CC0C0482439}"/>
              </a:ext>
            </a:extLst>
          </p:cNvPr>
          <p:cNvSpPr/>
          <p:nvPr/>
        </p:nvSpPr>
        <p:spPr>
          <a:xfrm>
            <a:off x="5483158" y="1052575"/>
            <a:ext cx="1719840" cy="374364"/>
          </a:xfrm>
          <a:prstGeom prst="rect">
            <a:avLst/>
          </a:prstGeom>
          <a:solidFill>
            <a:schemeClr val="accent5">
              <a:lumMod val="75000"/>
            </a:schemeClr>
          </a:solidFill>
          <a:ln>
            <a:solidFill>
              <a:schemeClr val="accent5">
                <a:lumMod val="50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it-CH" sz="1200" dirty="0">
                <a:latin typeface="Times New Roman" panose="02020603050405020304" pitchFamily="18" charset="0"/>
              </a:rPr>
              <a:t>Concepts Probabilities</a:t>
            </a:r>
          </a:p>
        </p:txBody>
      </p:sp>
      <mc:AlternateContent xmlns:mc="http://schemas.openxmlformats.org/markup-compatibility/2006">
        <mc:Choice xmlns:a14="http://schemas.microsoft.com/office/drawing/2010/main" Requires="a14">
          <p:sp>
            <p:nvSpPr>
              <p:cNvPr id="175" name="CasellaDiTesto 174">
                <a:extLst>
                  <a:ext uri="{FF2B5EF4-FFF2-40B4-BE49-F238E27FC236}">
                    <a16:creationId xmlns:a16="http://schemas.microsoft.com/office/drawing/2014/main" id="{4DAD944F-5C0E-0599-1940-B877CF8850EF}"/>
                  </a:ext>
                </a:extLst>
              </p:cNvPr>
              <p:cNvSpPr txBox="1"/>
              <p:nvPr/>
            </p:nvSpPr>
            <p:spPr>
              <a:xfrm>
                <a:off x="5621692" y="2872163"/>
                <a:ext cx="1420389" cy="261610"/>
              </a:xfrm>
              <a:prstGeom prst="rect">
                <a:avLst/>
              </a:prstGeom>
              <a:noFill/>
            </p:spPr>
            <p:txBody>
              <a:bodyPr wrap="none" rtlCol="0">
                <a:spAutoFit/>
              </a:bodyPr>
              <a:lstStyle/>
              <a:p>
                <a:r>
                  <a:rPr lang="it-CH" sz="1100" dirty="0">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it-CH" sz="1100">
                            <a:latin typeface="Cambria Math" panose="02040503050406030204" pitchFamily="18" charset="0"/>
                          </a:rPr>
                        </m:ctrlPr>
                      </m:accPr>
                      <m:e>
                        <m:r>
                          <a:rPr lang="en-US" sz="1100" smtClean="0">
                            <a:latin typeface="Cambria Math" panose="02040503050406030204" pitchFamily="18" charset="0"/>
                          </a:rPr>
                          <m:t>𝑝</m:t>
                        </m:r>
                      </m:e>
                    </m:acc>
                  </m:oMath>
                </a14:m>
                <a:r>
                  <a:rPr lang="it-CH" sz="1100" baseline="-25000" dirty="0">
                    <a:latin typeface="Times New Roman" panose="02020603050405020304" pitchFamily="18" charset="0"/>
                    <a:cs typeface="Times New Roman" panose="02020603050405020304" pitchFamily="18" charset="0"/>
                  </a:rPr>
                  <a:t>1</a:t>
                </a:r>
                <a:r>
                  <a:rPr lang="it-CH" sz="1100" dirty="0">
                    <a:latin typeface="Times New Roman" panose="02020603050405020304" pitchFamily="18" charset="0"/>
                    <a:cs typeface="Times New Roman" panose="02020603050405020304" pitchFamily="18" charset="0"/>
                  </a:rPr>
                  <a:t> </a:t>
                </a:r>
                <a14:m>
                  <m:oMath xmlns:m="http://schemas.openxmlformats.org/officeDocument/2006/math">
                    <m:r>
                      <a:rPr lang="it-CH" sz="1100" smtClean="0">
                        <a:latin typeface="Cambria Math" panose="02040503050406030204" pitchFamily="18" charset="0"/>
                        <a:ea typeface="Cambria Math" panose="02040503050406030204" pitchFamily="18" charset="0"/>
                      </a:rPr>
                      <m:t>∙</m:t>
                    </m:r>
                    <m:acc>
                      <m:accPr>
                        <m:chr m:val="̂"/>
                        <m:ctrlPr>
                          <a:rPr lang="it-CH" sz="1100">
                            <a:latin typeface="Cambria Math" panose="02040503050406030204" pitchFamily="18" charset="0"/>
                          </a:rPr>
                        </m:ctrlPr>
                      </m:accPr>
                      <m:e>
                        <m:r>
                          <a:rPr lang="en-US" sz="1100">
                            <a:latin typeface="Cambria Math" panose="02040503050406030204" pitchFamily="18" charset="0"/>
                          </a:rPr>
                          <m:t>𝑐</m:t>
                        </m:r>
                      </m:e>
                    </m:acc>
                  </m:oMath>
                </a14:m>
                <a:r>
                  <a:rPr lang="it-CH" sz="1100" baseline="-25000" dirty="0">
                    <a:latin typeface="Times New Roman" panose="02020603050405020304" pitchFamily="18" charset="0"/>
                    <a:cs typeface="Times New Roman" panose="02020603050405020304" pitchFamily="18" charset="0"/>
                  </a:rPr>
                  <a:t>1</a:t>
                </a:r>
                <a:r>
                  <a:rPr lang="it-CH" sz="1100" baseline="30000" dirty="0">
                    <a:latin typeface="Times New Roman" panose="02020603050405020304" pitchFamily="18" charset="0"/>
                    <a:cs typeface="Times New Roman" panose="02020603050405020304" pitchFamily="18" charset="0"/>
                  </a:rPr>
                  <a:t>+</a:t>
                </a:r>
                <a:r>
                  <a:rPr lang="it-CH" sz="1100" dirty="0">
                    <a:latin typeface="Times New Roman" panose="02020603050405020304" pitchFamily="18" charset="0"/>
                    <a:cs typeface="Times New Roman" panose="02020603050405020304" pitchFamily="18" charset="0"/>
                  </a:rPr>
                  <a:t>+ (1-</a:t>
                </a:r>
                <a14:m>
                  <m:oMath xmlns:m="http://schemas.openxmlformats.org/officeDocument/2006/math">
                    <m:acc>
                      <m:accPr>
                        <m:chr m:val="̂"/>
                        <m:ctrlPr>
                          <a:rPr lang="it-CH" sz="1100">
                            <a:latin typeface="Cambria Math" panose="02040503050406030204" pitchFamily="18" charset="0"/>
                          </a:rPr>
                        </m:ctrlPr>
                      </m:accPr>
                      <m:e>
                        <m:r>
                          <a:rPr lang="en-US" sz="1100">
                            <a:latin typeface="Cambria Math" panose="02040503050406030204" pitchFamily="18" charset="0"/>
                          </a:rPr>
                          <m:t>𝑝</m:t>
                        </m:r>
                      </m:e>
                    </m:acc>
                  </m:oMath>
                </a14:m>
                <a:r>
                  <a:rPr lang="it-CH" sz="1100" baseline="-25000" dirty="0">
                    <a:latin typeface="Times New Roman" panose="02020603050405020304" pitchFamily="18" charset="0"/>
                    <a:cs typeface="Times New Roman" panose="02020603050405020304" pitchFamily="18" charset="0"/>
                  </a:rPr>
                  <a:t>1</a:t>
                </a:r>
                <a:r>
                  <a:rPr lang="it-CH" sz="1100" dirty="0">
                    <a:latin typeface="Times New Roman" panose="02020603050405020304" pitchFamily="18" charset="0"/>
                    <a:cs typeface="Times New Roman" panose="02020603050405020304" pitchFamily="18" charset="0"/>
                  </a:rPr>
                  <a:t>)</a:t>
                </a:r>
                <a14:m>
                  <m:oMath xmlns:m="http://schemas.openxmlformats.org/officeDocument/2006/math">
                    <m:r>
                      <a:rPr lang="it-CH" sz="1100">
                        <a:latin typeface="Cambria Math" panose="02040503050406030204" pitchFamily="18" charset="0"/>
                        <a:ea typeface="Cambria Math" panose="02040503050406030204" pitchFamily="18" charset="0"/>
                      </a:rPr>
                      <m:t>∙</m:t>
                    </m:r>
                    <m:acc>
                      <m:accPr>
                        <m:chr m:val="̂"/>
                        <m:ctrlPr>
                          <a:rPr lang="it-CH" sz="1100">
                            <a:latin typeface="Cambria Math" panose="02040503050406030204" pitchFamily="18" charset="0"/>
                          </a:rPr>
                        </m:ctrlPr>
                      </m:accPr>
                      <m:e>
                        <m:r>
                          <a:rPr lang="en-US" sz="1100">
                            <a:latin typeface="Cambria Math" panose="02040503050406030204" pitchFamily="18" charset="0"/>
                          </a:rPr>
                          <m:t>𝑐</m:t>
                        </m:r>
                      </m:e>
                    </m:acc>
                  </m:oMath>
                </a14:m>
                <a:r>
                  <a:rPr lang="it-CH" sz="1100" baseline="-25000" dirty="0">
                    <a:latin typeface="Times New Roman" panose="02020603050405020304" pitchFamily="18" charset="0"/>
                    <a:cs typeface="Times New Roman" panose="02020603050405020304" pitchFamily="18" charset="0"/>
                  </a:rPr>
                  <a:t>1</a:t>
                </a:r>
                <a:r>
                  <a:rPr lang="it-CH" sz="1100" baseline="30000" dirty="0">
                    <a:latin typeface="Times New Roman" panose="02020603050405020304" pitchFamily="18" charset="0"/>
                    <a:cs typeface="Times New Roman" panose="02020603050405020304" pitchFamily="18" charset="0"/>
                  </a:rPr>
                  <a:t>-</a:t>
                </a:r>
                <a:endParaRPr lang="it-CH" sz="1100" dirty="0">
                  <a:latin typeface="Times New Roman" panose="02020603050405020304" pitchFamily="18" charset="0"/>
                  <a:cs typeface="Times New Roman" panose="02020603050405020304" pitchFamily="18" charset="0"/>
                </a:endParaRPr>
              </a:p>
            </p:txBody>
          </p:sp>
        </mc:Choice>
        <mc:Fallback>
          <p:sp>
            <p:nvSpPr>
              <p:cNvPr id="175" name="CasellaDiTesto 174">
                <a:extLst>
                  <a:ext uri="{FF2B5EF4-FFF2-40B4-BE49-F238E27FC236}">
                    <a16:creationId xmlns:a16="http://schemas.microsoft.com/office/drawing/2014/main" id="{4DAD944F-5C0E-0599-1940-B877CF8850EF}"/>
                  </a:ext>
                </a:extLst>
              </p:cNvPr>
              <p:cNvSpPr txBox="1">
                <a:spLocks noRot="1" noChangeAspect="1" noMove="1" noResize="1" noEditPoints="1" noAdjustHandles="1" noChangeArrowheads="1" noChangeShapeType="1" noTextEdit="1"/>
              </p:cNvSpPr>
              <p:nvPr/>
            </p:nvSpPr>
            <p:spPr>
              <a:xfrm>
                <a:off x="5621692" y="2872163"/>
                <a:ext cx="1420389" cy="261610"/>
              </a:xfrm>
              <a:prstGeom prst="rect">
                <a:avLst/>
              </a:prstGeom>
              <a:blipFill>
                <a:blip r:embed="rId9"/>
                <a:stretch>
                  <a:fillRect b="-19048"/>
                </a:stretch>
              </a:blipFill>
            </p:spPr>
            <p:txBody>
              <a:bodyPr/>
              <a:lstStyle/>
              <a:p>
                <a:r>
                  <a:rPr lang="it-CH">
                    <a:noFill/>
                  </a:rPr>
                  <a:t> </a:t>
                </a:r>
              </a:p>
            </p:txBody>
          </p:sp>
        </mc:Fallback>
      </mc:AlternateContent>
      <p:sp>
        <p:nvSpPr>
          <p:cNvPr id="176" name="CasellaDiTesto 175">
            <a:extLst>
              <a:ext uri="{FF2B5EF4-FFF2-40B4-BE49-F238E27FC236}">
                <a16:creationId xmlns:a16="http://schemas.microsoft.com/office/drawing/2014/main" id="{9976696B-FD2A-0EC1-D190-459ABA441413}"/>
              </a:ext>
            </a:extLst>
          </p:cNvPr>
          <p:cNvSpPr txBox="1"/>
          <p:nvPr/>
        </p:nvSpPr>
        <p:spPr>
          <a:xfrm>
            <a:off x="5793902" y="3294278"/>
            <a:ext cx="364202" cy="307777"/>
          </a:xfrm>
          <a:prstGeom prst="rect">
            <a:avLst/>
          </a:prstGeom>
          <a:noFill/>
        </p:spPr>
        <p:txBody>
          <a:bodyPr wrap="none" rtlCol="0">
            <a:spAutoFit/>
          </a:bodyPr>
          <a:lstStyle/>
          <a:p>
            <a:r>
              <a:rPr lang="it-CH" dirty="0">
                <a:latin typeface="Times New Roman" panose="02020603050405020304" pitchFamily="18" charset="0"/>
                <a:cs typeface="Times New Roman" panose="02020603050405020304" pitchFamily="18" charset="0"/>
              </a:rPr>
              <a:t>…</a:t>
            </a:r>
          </a:p>
        </p:txBody>
      </p:sp>
      <p:sp>
        <p:nvSpPr>
          <p:cNvPr id="178" name="CasellaDiTesto 177">
            <a:extLst>
              <a:ext uri="{FF2B5EF4-FFF2-40B4-BE49-F238E27FC236}">
                <a16:creationId xmlns:a16="http://schemas.microsoft.com/office/drawing/2014/main" id="{1E8B5403-11A4-D747-B3ED-EF94B5FBFE5A}"/>
              </a:ext>
            </a:extLst>
          </p:cNvPr>
          <p:cNvSpPr txBox="1"/>
          <p:nvPr/>
        </p:nvSpPr>
        <p:spPr>
          <a:xfrm>
            <a:off x="5769419" y="4303109"/>
            <a:ext cx="364202" cy="307777"/>
          </a:xfrm>
          <a:prstGeom prst="rect">
            <a:avLst/>
          </a:prstGeom>
          <a:noFill/>
        </p:spPr>
        <p:txBody>
          <a:bodyPr wrap="none" rtlCol="0">
            <a:spAutoFit/>
          </a:bodyPr>
          <a:lstStyle/>
          <a:p>
            <a:r>
              <a:rPr lang="it-CH" dirty="0">
                <a:latin typeface="Times New Roman" panose="02020603050405020304" pitchFamily="18" charset="0"/>
                <a:cs typeface="Times New Roman" panose="02020603050405020304" pitchFamily="18" charset="0"/>
              </a:rPr>
              <a:t>…</a:t>
            </a:r>
          </a:p>
        </p:txBody>
      </p:sp>
      <mc:AlternateContent xmlns:mc="http://schemas.openxmlformats.org/markup-compatibility/2006">
        <mc:Choice xmlns:a14="http://schemas.microsoft.com/office/drawing/2010/main" Requires="a14">
          <p:sp>
            <p:nvSpPr>
              <p:cNvPr id="179" name="Ovale 178">
                <a:extLst>
                  <a:ext uri="{FF2B5EF4-FFF2-40B4-BE49-F238E27FC236}">
                    <a16:creationId xmlns:a16="http://schemas.microsoft.com/office/drawing/2014/main" id="{DB2E5ACD-AAF3-BE24-1F2A-7BB7AB91AD79}"/>
                  </a:ext>
                </a:extLst>
              </p:cNvPr>
              <p:cNvSpPr/>
              <p:nvPr/>
            </p:nvSpPr>
            <p:spPr>
              <a:xfrm>
                <a:off x="6249450" y="3311391"/>
                <a:ext cx="875632" cy="8712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it-CH" i="1" smtClean="0">
                        <a:latin typeface="Cambria Math" panose="02040503050406030204" pitchFamily="18" charset="0"/>
                        <a:ea typeface="Cambria Math" panose="02040503050406030204" pitchFamily="18" charset="0"/>
                      </a:rPr>
                      <m:t>ℱ</m:t>
                    </m:r>
                  </m:oMath>
                </a14:m>
                <a:r>
                  <a:rPr lang="it-CH" dirty="0">
                    <a:latin typeface="Times New Roman" panose="02020603050405020304" pitchFamily="18" charset="0"/>
                  </a:rPr>
                  <a:t>(c)</a:t>
                </a:r>
              </a:p>
            </p:txBody>
          </p:sp>
        </mc:Choice>
        <mc:Fallback>
          <p:sp>
            <p:nvSpPr>
              <p:cNvPr id="179" name="Ovale 178">
                <a:extLst>
                  <a:ext uri="{FF2B5EF4-FFF2-40B4-BE49-F238E27FC236}">
                    <a16:creationId xmlns:a16="http://schemas.microsoft.com/office/drawing/2014/main" id="{DB2E5ACD-AAF3-BE24-1F2A-7BB7AB91AD79}"/>
                  </a:ext>
                </a:extLst>
              </p:cNvPr>
              <p:cNvSpPr>
                <a:spLocks noRot="1" noChangeAspect="1" noMove="1" noResize="1" noEditPoints="1" noAdjustHandles="1" noChangeArrowheads="1" noChangeShapeType="1" noTextEdit="1"/>
              </p:cNvSpPr>
              <p:nvPr/>
            </p:nvSpPr>
            <p:spPr>
              <a:xfrm>
                <a:off x="6249450" y="3311391"/>
                <a:ext cx="875632" cy="871259"/>
              </a:xfrm>
              <a:prstGeom prst="ellipse">
                <a:avLst/>
              </a:prstGeom>
              <a:blipFill>
                <a:blip r:embed="rId10"/>
                <a:stretch>
                  <a:fillRect/>
                </a:stretch>
              </a:blipFill>
            </p:spPr>
            <p:txBody>
              <a:bodyPr/>
              <a:lstStyle/>
              <a:p>
                <a:r>
                  <a:rPr lang="it-CH">
                    <a:noFill/>
                  </a:rPr>
                  <a:t> </a:t>
                </a:r>
              </a:p>
            </p:txBody>
          </p:sp>
        </mc:Fallback>
      </mc:AlternateContent>
      <p:cxnSp>
        <p:nvCxnSpPr>
          <p:cNvPr id="181" name="Connettore 2 180">
            <a:extLst>
              <a:ext uri="{FF2B5EF4-FFF2-40B4-BE49-F238E27FC236}">
                <a16:creationId xmlns:a16="http://schemas.microsoft.com/office/drawing/2014/main" id="{5917B373-9847-ED0F-E3D7-C75EE1F84771}"/>
              </a:ext>
            </a:extLst>
          </p:cNvPr>
          <p:cNvCxnSpPr>
            <a:cxnSpLocks/>
            <a:stCxn id="179" idx="6"/>
          </p:cNvCxnSpPr>
          <p:nvPr/>
        </p:nvCxnSpPr>
        <p:spPr>
          <a:xfrm flipV="1">
            <a:off x="7125082" y="3747020"/>
            <a:ext cx="690861" cy="1"/>
          </a:xfrm>
          <a:prstGeom prst="straightConnector1">
            <a:avLst/>
          </a:prstGeom>
          <a:ln w="28575">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4" name="Rettangolo con angoli arrotondati 183">
            <a:extLst>
              <a:ext uri="{FF2B5EF4-FFF2-40B4-BE49-F238E27FC236}">
                <a16:creationId xmlns:a16="http://schemas.microsoft.com/office/drawing/2014/main" id="{4A4905B9-87BD-F156-9BB6-CDCD1CCBC5AB}"/>
              </a:ext>
            </a:extLst>
          </p:cNvPr>
          <p:cNvSpPr/>
          <p:nvPr/>
        </p:nvSpPr>
        <p:spPr>
          <a:xfrm>
            <a:off x="7826829" y="3311390"/>
            <a:ext cx="402771" cy="907377"/>
          </a:xfrm>
          <a:prstGeom prst="roundRect">
            <a:avLst/>
          </a:prstGeom>
          <a:solidFill>
            <a:schemeClr val="accent5">
              <a:lumMod val="75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CH" dirty="0">
              <a:latin typeface="Times New Roman" panose="02020603050405020304" pitchFamily="18" charset="0"/>
            </a:endParaRPr>
          </a:p>
        </p:txBody>
      </p:sp>
      <p:sp>
        <p:nvSpPr>
          <p:cNvPr id="185" name="Ovale 184">
            <a:extLst>
              <a:ext uri="{FF2B5EF4-FFF2-40B4-BE49-F238E27FC236}">
                <a16:creationId xmlns:a16="http://schemas.microsoft.com/office/drawing/2014/main" id="{7B4FDD18-2B99-A492-5889-D91F0D714808}"/>
              </a:ext>
            </a:extLst>
          </p:cNvPr>
          <p:cNvSpPr/>
          <p:nvPr/>
        </p:nvSpPr>
        <p:spPr>
          <a:xfrm>
            <a:off x="7837714" y="3343231"/>
            <a:ext cx="391886" cy="405794"/>
          </a:xfrm>
          <a:prstGeom prst="ellipse">
            <a:avLst/>
          </a:prstGeom>
          <a:solidFill>
            <a:schemeClr val="accent5">
              <a:lumMod val="40000"/>
              <a:lumOff val="60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CH" dirty="0">
              <a:solidFill>
                <a:srgbClr val="000000"/>
              </a:solidFill>
              <a:latin typeface="Times New Roman" panose="02020603050405020304" pitchFamily="18" charset="0"/>
            </a:endParaRPr>
          </a:p>
        </p:txBody>
      </p:sp>
      <p:sp>
        <p:nvSpPr>
          <p:cNvPr id="186" name="Ovale 185">
            <a:extLst>
              <a:ext uri="{FF2B5EF4-FFF2-40B4-BE49-F238E27FC236}">
                <a16:creationId xmlns:a16="http://schemas.microsoft.com/office/drawing/2014/main" id="{437CC95B-1045-8928-231B-340592E728C5}"/>
              </a:ext>
            </a:extLst>
          </p:cNvPr>
          <p:cNvSpPr/>
          <p:nvPr/>
        </p:nvSpPr>
        <p:spPr>
          <a:xfrm>
            <a:off x="7837714" y="3793297"/>
            <a:ext cx="391886" cy="405794"/>
          </a:xfrm>
          <a:prstGeom prst="ellipse">
            <a:avLst/>
          </a:prstGeom>
          <a:solidFill>
            <a:schemeClr val="accent5">
              <a:lumMod val="40000"/>
              <a:lumOff val="60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CH" dirty="0">
              <a:solidFill>
                <a:srgbClr val="000000"/>
              </a:solidFill>
              <a:latin typeface="Times New Roman" panose="02020603050405020304" pitchFamily="18" charset="0"/>
            </a:endParaRPr>
          </a:p>
        </p:txBody>
      </p:sp>
      <p:sp>
        <p:nvSpPr>
          <p:cNvPr id="187" name="CasellaDiTesto 186">
            <a:extLst>
              <a:ext uri="{FF2B5EF4-FFF2-40B4-BE49-F238E27FC236}">
                <a16:creationId xmlns:a16="http://schemas.microsoft.com/office/drawing/2014/main" id="{C8A19A62-7325-E840-58AF-7A63D8CFF72F}"/>
              </a:ext>
            </a:extLst>
          </p:cNvPr>
          <p:cNvSpPr txBox="1"/>
          <p:nvPr/>
        </p:nvSpPr>
        <p:spPr>
          <a:xfrm>
            <a:off x="7155620" y="2953260"/>
            <a:ext cx="1899879" cy="307777"/>
          </a:xfrm>
          <a:prstGeom prst="rect">
            <a:avLst/>
          </a:prstGeom>
          <a:noFill/>
        </p:spPr>
        <p:txBody>
          <a:bodyPr wrap="none" rtlCol="0">
            <a:spAutoFit/>
          </a:bodyPr>
          <a:lstStyle/>
          <a:p>
            <a:r>
              <a:rPr lang="it-CH" dirty="0">
                <a:solidFill>
                  <a:schemeClr val="accent5">
                    <a:lumMod val="50000"/>
                  </a:schemeClr>
                </a:solidFill>
                <a:latin typeface="Times New Roman" panose="02020603050405020304" pitchFamily="18" charset="0"/>
                <a:cs typeface="Times New Roman" panose="02020603050405020304" pitchFamily="18" charset="0"/>
              </a:rPr>
              <a:t>Mental Condition (P/N)</a:t>
            </a:r>
          </a:p>
        </p:txBody>
      </p:sp>
      <p:sp>
        <p:nvSpPr>
          <p:cNvPr id="2" name="Ovale 1">
            <a:extLst>
              <a:ext uri="{FF2B5EF4-FFF2-40B4-BE49-F238E27FC236}">
                <a16:creationId xmlns:a16="http://schemas.microsoft.com/office/drawing/2014/main" id="{6C938F91-5F2F-CCB1-BC21-3D5E720650BA}"/>
              </a:ext>
            </a:extLst>
          </p:cNvPr>
          <p:cNvSpPr/>
          <p:nvPr/>
        </p:nvSpPr>
        <p:spPr>
          <a:xfrm>
            <a:off x="1411216" y="69816"/>
            <a:ext cx="3313630" cy="2050902"/>
          </a:xfrm>
          <a:prstGeom prst="ellipse">
            <a:avLst/>
          </a:prstGeom>
          <a:noFill/>
          <a:ln w="285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it-CH" dirty="0">
              <a:latin typeface="Times New Roman" panose="02020603050405020304" pitchFamily="18" charset="0"/>
            </a:endParaRPr>
          </a:p>
        </p:txBody>
      </p:sp>
    </p:spTree>
    <p:extLst>
      <p:ext uri="{BB962C8B-B14F-4D97-AF65-F5344CB8AC3E}">
        <p14:creationId xmlns:p14="http://schemas.microsoft.com/office/powerpoint/2010/main" val="414078320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35"/>
          <p:cNvSpPr/>
          <p:nvPr/>
        </p:nvSpPr>
        <p:spPr>
          <a:xfrm rot="10800000">
            <a:off x="7759045" y="-2307593"/>
            <a:ext cx="4204904" cy="4385826"/>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2">
              <a:lumMod val="75000"/>
            </a:schemeClr>
          </a:solidFill>
          <a:ln>
            <a:solidFill>
              <a:schemeClr val="tx1"/>
            </a:solid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2" name="Google Shape;752;p35"/>
          <p:cNvSpPr/>
          <p:nvPr/>
        </p:nvSpPr>
        <p:spPr>
          <a:xfrm rot="10800000">
            <a:off x="-329672" y="3953709"/>
            <a:ext cx="1960881" cy="1996620"/>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2">
              <a:lumMod val="75000"/>
            </a:schemeClr>
          </a:solidFill>
          <a:ln>
            <a:solidFill>
              <a:schemeClr val="tx1"/>
            </a:solid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2" name="Google Shape;762;p35"/>
          <p:cNvSpPr/>
          <p:nvPr/>
        </p:nvSpPr>
        <p:spPr>
          <a:xfrm rot="10800000">
            <a:off x="1296438" y="4631765"/>
            <a:ext cx="195893" cy="195893"/>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2">
              <a:lumMod val="750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3" name="Google Shape;763;p35"/>
          <p:cNvSpPr/>
          <p:nvPr/>
        </p:nvSpPr>
        <p:spPr>
          <a:xfrm rot="10800000">
            <a:off x="8252536" y="4729711"/>
            <a:ext cx="403259" cy="41379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2">
              <a:lumMod val="750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 name="Rettangolo con angoli arrotondati 2">
            <a:extLst>
              <a:ext uri="{FF2B5EF4-FFF2-40B4-BE49-F238E27FC236}">
                <a16:creationId xmlns:a16="http://schemas.microsoft.com/office/drawing/2014/main" id="{9F1D035C-1741-BD06-BBF0-ECE9FEC1A75C}"/>
              </a:ext>
            </a:extLst>
          </p:cNvPr>
          <p:cNvSpPr/>
          <p:nvPr/>
        </p:nvSpPr>
        <p:spPr>
          <a:xfrm>
            <a:off x="1665463" y="660101"/>
            <a:ext cx="5626220" cy="894494"/>
          </a:xfrm>
          <a:prstGeom prst="roundRect">
            <a:avLst/>
          </a:prstGeom>
          <a:solidFill>
            <a:schemeClr val="accent2">
              <a:lumMod val="75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CH" sz="2800" b="1" dirty="0">
                <a:latin typeface="Times New Roman" panose="02020603050405020304" pitchFamily="18" charset="0"/>
              </a:rPr>
              <a:t>Concept Generation from BDI-II</a:t>
            </a:r>
          </a:p>
        </p:txBody>
      </p:sp>
      <p:sp>
        <p:nvSpPr>
          <p:cNvPr id="4" name="Google Shape;763;p35">
            <a:extLst>
              <a:ext uri="{FF2B5EF4-FFF2-40B4-BE49-F238E27FC236}">
                <a16:creationId xmlns:a16="http://schemas.microsoft.com/office/drawing/2014/main" id="{E5C91BAB-68AF-EF12-A6E5-92836B5066D9}"/>
              </a:ext>
            </a:extLst>
          </p:cNvPr>
          <p:cNvSpPr/>
          <p:nvPr/>
        </p:nvSpPr>
        <p:spPr>
          <a:xfrm rot="10800000">
            <a:off x="478877" y="3988701"/>
            <a:ext cx="343786" cy="343786"/>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2">
              <a:lumMod val="750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 name="Google Shape;763;p35">
            <a:extLst>
              <a:ext uri="{FF2B5EF4-FFF2-40B4-BE49-F238E27FC236}">
                <a16:creationId xmlns:a16="http://schemas.microsoft.com/office/drawing/2014/main" id="{7ED641EC-0B61-1C8E-AEF3-E86C903BB342}"/>
              </a:ext>
            </a:extLst>
          </p:cNvPr>
          <p:cNvSpPr/>
          <p:nvPr/>
        </p:nvSpPr>
        <p:spPr>
          <a:xfrm rot="10800000">
            <a:off x="8800214" y="4557818"/>
            <a:ext cx="343786" cy="343786"/>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2">
              <a:lumMod val="750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 name="CasellaDiTesto 5">
            <a:extLst>
              <a:ext uri="{FF2B5EF4-FFF2-40B4-BE49-F238E27FC236}">
                <a16:creationId xmlns:a16="http://schemas.microsoft.com/office/drawing/2014/main" id="{8030094C-A4D0-0BCE-F27D-FF9D9CD48377}"/>
              </a:ext>
            </a:extLst>
          </p:cNvPr>
          <p:cNvSpPr txBox="1"/>
          <p:nvPr/>
        </p:nvSpPr>
        <p:spPr>
          <a:xfrm>
            <a:off x="1270099" y="1829730"/>
            <a:ext cx="7530115" cy="1107996"/>
          </a:xfrm>
          <a:prstGeom prst="rect">
            <a:avLst/>
          </a:prstGeom>
          <a:noFill/>
        </p:spPr>
        <p:txBody>
          <a:bodyPr wrap="square" rtlCol="0">
            <a:spAutoFit/>
          </a:bodyPr>
          <a:lstStyle/>
          <a:p>
            <a:r>
              <a:rPr lang="it-CH" sz="2400" dirty="0">
                <a:latin typeface="Times New Roman" panose="02020603050405020304" pitchFamily="18" charset="0"/>
                <a:cs typeface="Times New Roman" panose="02020603050405020304" pitchFamily="18" charset="0"/>
              </a:rPr>
              <a:t>Choose the concept from diagnostic manual: </a:t>
            </a:r>
            <a:br>
              <a:rPr lang="it-CH" sz="2400" dirty="0">
                <a:latin typeface="Times New Roman" panose="02020603050405020304" pitchFamily="18" charset="0"/>
                <a:cs typeface="Times New Roman" panose="02020603050405020304" pitchFamily="18" charset="0"/>
              </a:rPr>
            </a:br>
            <a:r>
              <a:rPr lang="it-CH" sz="2400" dirty="0">
                <a:latin typeface="Times New Roman" panose="02020603050405020304" pitchFamily="18" charset="0"/>
                <a:cs typeface="Times New Roman" panose="02020603050405020304" pitchFamily="18" charset="0"/>
              </a:rPr>
              <a:t>BDI –II questionnaires symptoms in our case.</a:t>
            </a:r>
          </a:p>
          <a:p>
            <a:endParaRPr lang="it-CH" sz="1800" dirty="0">
              <a:latin typeface="Times New Roman" panose="02020603050405020304" pitchFamily="18" charset="0"/>
              <a:cs typeface="Times New Roman" panose="02020603050405020304" pitchFamily="18" charset="0"/>
            </a:endParaRPr>
          </a:p>
        </p:txBody>
      </p:sp>
      <p:sp>
        <p:nvSpPr>
          <p:cNvPr id="33" name="Google Shape;1535;p61">
            <a:extLst>
              <a:ext uri="{FF2B5EF4-FFF2-40B4-BE49-F238E27FC236}">
                <a16:creationId xmlns:a16="http://schemas.microsoft.com/office/drawing/2014/main" id="{55B76ECC-406D-EAB1-392C-DE0E088BBE62}"/>
              </a:ext>
            </a:extLst>
          </p:cNvPr>
          <p:cNvSpPr/>
          <p:nvPr/>
        </p:nvSpPr>
        <p:spPr>
          <a:xfrm>
            <a:off x="565895" y="1921744"/>
            <a:ext cx="632553" cy="672313"/>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dirty="0">
                <a:solidFill>
                  <a:schemeClr val="lt1"/>
                </a:solidFill>
                <a:latin typeface="Times New Roman" panose="02020603050405020304" pitchFamily="18" charset="0"/>
                <a:ea typeface="Raleway Black"/>
                <a:cs typeface="Times New Roman" panose="02020603050405020304" pitchFamily="18" charset="0"/>
                <a:sym typeface="Raleway Black"/>
              </a:rPr>
              <a:t>1</a:t>
            </a:r>
          </a:p>
        </p:txBody>
      </p:sp>
      <p:sp>
        <p:nvSpPr>
          <p:cNvPr id="34" name="CasellaDiTesto 33">
            <a:extLst>
              <a:ext uri="{FF2B5EF4-FFF2-40B4-BE49-F238E27FC236}">
                <a16:creationId xmlns:a16="http://schemas.microsoft.com/office/drawing/2014/main" id="{40476FF0-72C6-4DF0-4C02-DE104A72FDE1}"/>
              </a:ext>
            </a:extLst>
          </p:cNvPr>
          <p:cNvSpPr txBox="1"/>
          <p:nvPr/>
        </p:nvSpPr>
        <p:spPr>
          <a:xfrm>
            <a:off x="1270099" y="3003387"/>
            <a:ext cx="7530115" cy="10464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it-CH" sz="240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Use an LLM (Qwen2.5-72b) to produce scores for each user for each concept.</a:t>
            </a:r>
          </a:p>
          <a:p>
            <a:endParaRPr lang="it-CH" dirty="0">
              <a:latin typeface="Times New Roman" panose="02020603050405020304" pitchFamily="18" charset="0"/>
              <a:cs typeface="Times New Roman" panose="02020603050405020304" pitchFamily="18" charset="0"/>
            </a:endParaRPr>
          </a:p>
        </p:txBody>
      </p:sp>
      <p:sp>
        <p:nvSpPr>
          <p:cNvPr id="37" name="Google Shape;1537;p61">
            <a:extLst>
              <a:ext uri="{FF2B5EF4-FFF2-40B4-BE49-F238E27FC236}">
                <a16:creationId xmlns:a16="http://schemas.microsoft.com/office/drawing/2014/main" id="{BAEBE555-48BA-51F9-1E56-BB7252BE7BF8}"/>
              </a:ext>
            </a:extLst>
          </p:cNvPr>
          <p:cNvSpPr/>
          <p:nvPr/>
        </p:nvSpPr>
        <p:spPr>
          <a:xfrm>
            <a:off x="569355" y="3075855"/>
            <a:ext cx="632553" cy="672313"/>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dirty="0">
                <a:solidFill>
                  <a:schemeClr val="lt1"/>
                </a:solidFill>
                <a:latin typeface="Times New Roman" panose="02020603050405020304" pitchFamily="18" charset="0"/>
                <a:ea typeface="Raleway Black"/>
                <a:cs typeface="Times New Roman" panose="02020603050405020304" pitchFamily="18" charset="0"/>
                <a:sym typeface="Raleway Black"/>
              </a:rPr>
              <a:t>2</a:t>
            </a:r>
            <a:endParaRPr sz="1800" dirty="0">
              <a:solidFill>
                <a:schemeClr val="lt1"/>
              </a:solidFill>
              <a:latin typeface="Times New Roman" panose="02020603050405020304" pitchFamily="18" charset="0"/>
              <a:ea typeface="Raleway Black"/>
              <a:cs typeface="Times New Roman" panose="02020603050405020304" pitchFamily="18" charset="0"/>
              <a:sym typeface="Raleway Black"/>
            </a:endParaRPr>
          </a:p>
        </p:txBody>
      </p:sp>
      <p:sp>
        <p:nvSpPr>
          <p:cNvPr id="38" name="Google Shape;752;p35">
            <a:extLst>
              <a:ext uri="{FF2B5EF4-FFF2-40B4-BE49-F238E27FC236}">
                <a16:creationId xmlns:a16="http://schemas.microsoft.com/office/drawing/2014/main" id="{9216A7DF-9545-694A-91B0-1F6646802AAE}"/>
              </a:ext>
            </a:extLst>
          </p:cNvPr>
          <p:cNvSpPr/>
          <p:nvPr/>
        </p:nvSpPr>
        <p:spPr>
          <a:xfrm rot="10800000">
            <a:off x="-1030691" y="-653602"/>
            <a:ext cx="1853354" cy="1850672"/>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2885132"/>
      </p:ext>
    </p:extLst>
  </p:cSld>
  <p:clrMapOvr>
    <a:masterClrMapping/>
  </p:clrMapOvr>
  <p:transition>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79"/>
        <p:cNvGrpSpPr/>
        <p:nvPr/>
      </p:nvGrpSpPr>
      <p:grpSpPr>
        <a:xfrm>
          <a:off x="0" y="0"/>
          <a:ext cx="0" cy="0"/>
          <a:chOff x="0" y="0"/>
          <a:chExt cx="0" cy="0"/>
        </a:xfrm>
      </p:grpSpPr>
      <p:cxnSp>
        <p:nvCxnSpPr>
          <p:cNvPr id="174" name="Connettore 2 173">
            <a:extLst>
              <a:ext uri="{FF2B5EF4-FFF2-40B4-BE49-F238E27FC236}">
                <a16:creationId xmlns:a16="http://schemas.microsoft.com/office/drawing/2014/main" id="{F64ACF1E-BE28-5D3E-ED64-71FF81248E7F}"/>
              </a:ext>
            </a:extLst>
          </p:cNvPr>
          <p:cNvCxnSpPr>
            <a:cxnSpLocks/>
          </p:cNvCxnSpPr>
          <p:nvPr/>
        </p:nvCxnSpPr>
        <p:spPr>
          <a:xfrm flipV="1">
            <a:off x="5650942" y="3767930"/>
            <a:ext cx="592847" cy="1"/>
          </a:xfrm>
          <a:prstGeom prst="straightConnector1">
            <a:avLst/>
          </a:prstGeom>
          <a:ln w="28575">
            <a:solidFill>
              <a:schemeClr val="accent1">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85" name="Connettore 1 84">
            <a:extLst>
              <a:ext uri="{FF2B5EF4-FFF2-40B4-BE49-F238E27FC236}">
                <a16:creationId xmlns:a16="http://schemas.microsoft.com/office/drawing/2014/main" id="{F4DFD613-4D5F-D298-1D8E-2D90D3E28B7F}"/>
              </a:ext>
            </a:extLst>
          </p:cNvPr>
          <p:cNvCxnSpPr>
            <a:cxnSpLocks/>
            <a:stCxn id="81" idx="0"/>
          </p:cNvCxnSpPr>
          <p:nvPr/>
        </p:nvCxnSpPr>
        <p:spPr>
          <a:xfrm flipV="1">
            <a:off x="4128392" y="1426939"/>
            <a:ext cx="0" cy="1907755"/>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78" name="Connettore 2 77">
            <a:extLst>
              <a:ext uri="{FF2B5EF4-FFF2-40B4-BE49-F238E27FC236}">
                <a16:creationId xmlns:a16="http://schemas.microsoft.com/office/drawing/2014/main" id="{9C6770EE-086D-DB0B-D5FD-5F870FF948FA}"/>
              </a:ext>
            </a:extLst>
          </p:cNvPr>
          <p:cNvCxnSpPr>
            <a:cxnSpLocks/>
          </p:cNvCxnSpPr>
          <p:nvPr/>
        </p:nvCxnSpPr>
        <p:spPr>
          <a:xfrm flipV="1">
            <a:off x="1549835" y="3775735"/>
            <a:ext cx="3654872" cy="21253"/>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4" name="CasellaDiTesto 3">
            <a:extLst>
              <a:ext uri="{FF2B5EF4-FFF2-40B4-BE49-F238E27FC236}">
                <a16:creationId xmlns:a16="http://schemas.microsoft.com/office/drawing/2014/main" id="{1A14F4C5-B8D1-4A60-DC8F-CDF3DFFBEC39}"/>
              </a:ext>
            </a:extLst>
          </p:cNvPr>
          <p:cNvSpPr txBox="1"/>
          <p:nvPr/>
        </p:nvSpPr>
        <p:spPr>
          <a:xfrm>
            <a:off x="-41256" y="51303"/>
            <a:ext cx="9143993" cy="830997"/>
          </a:xfrm>
          <a:prstGeom prst="rect">
            <a:avLst/>
          </a:prstGeom>
          <a:noFill/>
        </p:spPr>
        <p:txBody>
          <a:bodyPr wrap="square" rtlCol="0">
            <a:spAutoFit/>
          </a:bodyPr>
          <a:lstStyle/>
          <a:p>
            <a:pPr algn="ctr"/>
            <a:r>
              <a:rPr lang="it-CH" sz="2400" b="1" dirty="0">
                <a:solidFill>
                  <a:schemeClr val="accent4"/>
                </a:solidFill>
                <a:latin typeface="Times New Roman" panose="02020603050405020304" pitchFamily="18" charset="0"/>
                <a:cs typeface="Times New Roman" panose="02020603050405020304" pitchFamily="18" charset="0"/>
                <a:sym typeface="Raleway Black"/>
              </a:rPr>
              <a:t>Pipeline</a:t>
            </a:r>
          </a:p>
          <a:p>
            <a:pPr algn="ctr"/>
            <a:endParaRPr lang="it-CH" sz="2400" dirty="0">
              <a:solidFill>
                <a:schemeClr val="accent3">
                  <a:lumMod val="75000"/>
                </a:schemeClr>
              </a:solidFill>
              <a:latin typeface="Times New Roman" panose="02020603050405020304" pitchFamily="18" charset="0"/>
              <a:cs typeface="Times New Roman" panose="02020603050405020304" pitchFamily="18" charset="0"/>
            </a:endParaRPr>
          </a:p>
        </p:txBody>
      </p:sp>
      <p:sp>
        <p:nvSpPr>
          <p:cNvPr id="6" name="Rettangolo 5">
            <a:extLst>
              <a:ext uri="{FF2B5EF4-FFF2-40B4-BE49-F238E27FC236}">
                <a16:creationId xmlns:a16="http://schemas.microsoft.com/office/drawing/2014/main" id="{A858836A-131D-2502-3650-C5A57347268D}"/>
              </a:ext>
            </a:extLst>
          </p:cNvPr>
          <p:cNvSpPr/>
          <p:nvPr/>
        </p:nvSpPr>
        <p:spPr>
          <a:xfrm>
            <a:off x="156036" y="1007839"/>
            <a:ext cx="1040130" cy="2286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it-CH" dirty="0">
                <a:latin typeface="Times New Roman" panose="02020603050405020304" pitchFamily="18" charset="0"/>
              </a:rPr>
              <a:t>Post (P)</a:t>
            </a:r>
          </a:p>
        </p:txBody>
      </p:sp>
      <p:sp>
        <p:nvSpPr>
          <p:cNvPr id="7" name="Rettangolo 6">
            <a:extLst>
              <a:ext uri="{FF2B5EF4-FFF2-40B4-BE49-F238E27FC236}">
                <a16:creationId xmlns:a16="http://schemas.microsoft.com/office/drawing/2014/main" id="{00084177-2FF0-C3BE-82A9-4A53982688F2}"/>
              </a:ext>
            </a:extLst>
          </p:cNvPr>
          <p:cNvSpPr/>
          <p:nvPr/>
        </p:nvSpPr>
        <p:spPr>
          <a:xfrm>
            <a:off x="308436" y="1160239"/>
            <a:ext cx="1040130" cy="2286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it-CH" dirty="0">
                <a:latin typeface="Times New Roman" panose="02020603050405020304" pitchFamily="18" charset="0"/>
              </a:rPr>
              <a:t>Post (P)</a:t>
            </a:r>
          </a:p>
        </p:txBody>
      </p:sp>
      <p:sp>
        <p:nvSpPr>
          <p:cNvPr id="8" name="Rettangolo 7">
            <a:extLst>
              <a:ext uri="{FF2B5EF4-FFF2-40B4-BE49-F238E27FC236}">
                <a16:creationId xmlns:a16="http://schemas.microsoft.com/office/drawing/2014/main" id="{3E3F3639-D165-FFD6-9F60-B310F610C4B7}"/>
              </a:ext>
            </a:extLst>
          </p:cNvPr>
          <p:cNvSpPr/>
          <p:nvPr/>
        </p:nvSpPr>
        <p:spPr>
          <a:xfrm>
            <a:off x="460836" y="1312639"/>
            <a:ext cx="1040130" cy="2286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it-CH" dirty="0">
                <a:latin typeface="Times New Roman" panose="02020603050405020304" pitchFamily="18" charset="0"/>
              </a:rPr>
              <a:t>Post (P)</a:t>
            </a:r>
          </a:p>
        </p:txBody>
      </p:sp>
      <p:cxnSp>
        <p:nvCxnSpPr>
          <p:cNvPr id="15" name="Connettore 1 14">
            <a:extLst>
              <a:ext uri="{FF2B5EF4-FFF2-40B4-BE49-F238E27FC236}">
                <a16:creationId xmlns:a16="http://schemas.microsoft.com/office/drawing/2014/main" id="{D38F7156-EE54-6FA1-652B-1CC9810DDE2F}"/>
              </a:ext>
            </a:extLst>
          </p:cNvPr>
          <p:cNvCxnSpPr>
            <a:stCxn id="8" idx="2"/>
          </p:cNvCxnSpPr>
          <p:nvPr/>
        </p:nvCxnSpPr>
        <p:spPr>
          <a:xfrm>
            <a:off x="980901" y="1541239"/>
            <a:ext cx="0" cy="152400"/>
          </a:xfrm>
          <a:prstGeom prst="line">
            <a:avLst/>
          </a:prstGeom>
          <a:ln w="28575">
            <a:solidFill>
              <a:srgbClr val="350D00"/>
            </a:solidFill>
          </a:ln>
        </p:spPr>
        <p:style>
          <a:lnRef idx="1">
            <a:schemeClr val="dk1"/>
          </a:lnRef>
          <a:fillRef idx="0">
            <a:schemeClr val="dk1"/>
          </a:fillRef>
          <a:effectRef idx="0">
            <a:schemeClr val="dk1"/>
          </a:effectRef>
          <a:fontRef idx="minor">
            <a:schemeClr val="tx1"/>
          </a:fontRef>
        </p:style>
      </p:cxnSp>
      <p:sp>
        <p:nvSpPr>
          <p:cNvPr id="22" name="Rettangolo 21">
            <a:extLst>
              <a:ext uri="{FF2B5EF4-FFF2-40B4-BE49-F238E27FC236}">
                <a16:creationId xmlns:a16="http://schemas.microsoft.com/office/drawing/2014/main" id="{D7431D27-B266-43E9-4763-613EF59D30F9}"/>
              </a:ext>
            </a:extLst>
          </p:cNvPr>
          <p:cNvSpPr/>
          <p:nvPr/>
        </p:nvSpPr>
        <p:spPr>
          <a:xfrm>
            <a:off x="156036" y="532244"/>
            <a:ext cx="1040130" cy="26289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it-CH" dirty="0">
                <a:latin typeface="Times New Roman" panose="02020603050405020304" pitchFamily="18" charset="0"/>
              </a:rPr>
              <a:t>UserID</a:t>
            </a:r>
          </a:p>
        </p:txBody>
      </p:sp>
      <p:sp>
        <p:nvSpPr>
          <p:cNvPr id="27" name="Ovale 26">
            <a:extLst>
              <a:ext uri="{FF2B5EF4-FFF2-40B4-BE49-F238E27FC236}">
                <a16:creationId xmlns:a16="http://schemas.microsoft.com/office/drawing/2014/main" id="{092C12A0-FBC1-2F3D-FBFB-D4738D08A2DE}"/>
              </a:ext>
            </a:extLst>
          </p:cNvPr>
          <p:cNvSpPr/>
          <p:nvPr/>
        </p:nvSpPr>
        <p:spPr>
          <a:xfrm>
            <a:off x="460836" y="1690662"/>
            <a:ext cx="982189" cy="58907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it-CH" sz="1200" dirty="0">
                <a:latin typeface="Times New Roman" panose="02020603050405020304" pitchFamily="18" charset="0"/>
              </a:rPr>
              <a:t>SBERT</a:t>
            </a:r>
          </a:p>
        </p:txBody>
      </p:sp>
      <p:cxnSp>
        <p:nvCxnSpPr>
          <p:cNvPr id="29" name="Connettore 1 28">
            <a:extLst>
              <a:ext uri="{FF2B5EF4-FFF2-40B4-BE49-F238E27FC236}">
                <a16:creationId xmlns:a16="http://schemas.microsoft.com/office/drawing/2014/main" id="{C55E4E09-8C30-7A3C-EDDA-13DACE58A862}"/>
              </a:ext>
            </a:extLst>
          </p:cNvPr>
          <p:cNvCxnSpPr>
            <a:cxnSpLocks/>
          </p:cNvCxnSpPr>
          <p:nvPr/>
        </p:nvCxnSpPr>
        <p:spPr>
          <a:xfrm>
            <a:off x="1500966" y="1324069"/>
            <a:ext cx="651684" cy="0"/>
          </a:xfrm>
          <a:prstGeom prst="line">
            <a:avLst/>
          </a:prstGeom>
          <a:ln w="28575">
            <a:solidFill>
              <a:schemeClr val="tx2">
                <a:lumMod val="10000"/>
              </a:schemeClr>
            </a:solidFill>
          </a:ln>
        </p:spPr>
        <p:style>
          <a:lnRef idx="1">
            <a:schemeClr val="accent2"/>
          </a:lnRef>
          <a:fillRef idx="0">
            <a:schemeClr val="accent2"/>
          </a:fillRef>
          <a:effectRef idx="0">
            <a:schemeClr val="accent2"/>
          </a:effectRef>
          <a:fontRef idx="minor">
            <a:schemeClr val="tx1"/>
          </a:fontRef>
        </p:style>
      </p:cxnSp>
      <p:sp>
        <p:nvSpPr>
          <p:cNvPr id="30" name="Ovale 29">
            <a:extLst>
              <a:ext uri="{FF2B5EF4-FFF2-40B4-BE49-F238E27FC236}">
                <a16:creationId xmlns:a16="http://schemas.microsoft.com/office/drawing/2014/main" id="{93CD143D-6BE2-A5D2-F222-988C88A4A960}"/>
              </a:ext>
            </a:extLst>
          </p:cNvPr>
          <p:cNvSpPr/>
          <p:nvPr/>
        </p:nvSpPr>
        <p:spPr>
          <a:xfrm>
            <a:off x="2036227" y="1052575"/>
            <a:ext cx="737407" cy="589061"/>
          </a:xfrm>
          <a:prstGeom prst="ellipse">
            <a:avLst/>
          </a:prstGeom>
          <a:solidFill>
            <a:schemeClr val="accent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CH" sz="1000" dirty="0">
                <a:latin typeface="Times New Roman" panose="02020603050405020304" pitchFamily="18" charset="0"/>
              </a:rPr>
              <a:t>Qwen</a:t>
            </a:r>
          </a:p>
        </p:txBody>
      </p:sp>
      <p:cxnSp>
        <p:nvCxnSpPr>
          <p:cNvPr id="32" name="Connettore 1 31">
            <a:extLst>
              <a:ext uri="{FF2B5EF4-FFF2-40B4-BE49-F238E27FC236}">
                <a16:creationId xmlns:a16="http://schemas.microsoft.com/office/drawing/2014/main" id="{7F82D47D-8332-60A2-9600-CBC9EB05D073}"/>
              </a:ext>
            </a:extLst>
          </p:cNvPr>
          <p:cNvCxnSpPr>
            <a:cxnSpLocks/>
            <a:stCxn id="23" idx="2"/>
            <a:endCxn id="30" idx="0"/>
          </p:cNvCxnSpPr>
          <p:nvPr/>
        </p:nvCxnSpPr>
        <p:spPr>
          <a:xfrm>
            <a:off x="2404931" y="762655"/>
            <a:ext cx="0" cy="2899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Connettore 4 37">
            <a:extLst>
              <a:ext uri="{FF2B5EF4-FFF2-40B4-BE49-F238E27FC236}">
                <a16:creationId xmlns:a16="http://schemas.microsoft.com/office/drawing/2014/main" id="{1B6E6BBE-5B94-E03C-63B2-539DEE7B24CF}"/>
              </a:ext>
            </a:extLst>
          </p:cNvPr>
          <p:cNvCxnSpPr>
            <a:cxnSpLocks/>
            <a:endCxn id="27" idx="6"/>
          </p:cNvCxnSpPr>
          <p:nvPr/>
        </p:nvCxnSpPr>
        <p:spPr>
          <a:xfrm rot="5400000">
            <a:off x="1045557" y="1162122"/>
            <a:ext cx="1220543" cy="425606"/>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Rettangolo 41">
            <a:extLst>
              <a:ext uri="{FF2B5EF4-FFF2-40B4-BE49-F238E27FC236}">
                <a16:creationId xmlns:a16="http://schemas.microsoft.com/office/drawing/2014/main" id="{CEFAC986-6F38-FBE3-F51D-428F3FA6DE1F}"/>
              </a:ext>
            </a:extLst>
          </p:cNvPr>
          <p:cNvSpPr/>
          <p:nvPr/>
        </p:nvSpPr>
        <p:spPr>
          <a:xfrm>
            <a:off x="2941229" y="1139460"/>
            <a:ext cx="1710781" cy="415290"/>
          </a:xfrm>
          <a:prstGeom prst="rect">
            <a:avLst/>
          </a:prstGeom>
          <a:solidFill>
            <a:schemeClr val="accent2">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CH" sz="1100" dirty="0">
                <a:latin typeface="Times New Roman" panose="02020603050405020304" pitchFamily="18" charset="0"/>
              </a:rPr>
              <a:t>Concepts Ground Truth</a:t>
            </a:r>
          </a:p>
        </p:txBody>
      </p:sp>
      <p:cxnSp>
        <p:nvCxnSpPr>
          <p:cNvPr id="44" name="Connettore 1 43">
            <a:extLst>
              <a:ext uri="{FF2B5EF4-FFF2-40B4-BE49-F238E27FC236}">
                <a16:creationId xmlns:a16="http://schemas.microsoft.com/office/drawing/2014/main" id="{28E2405C-9D1F-260F-7F06-0E6DCBB12BE2}"/>
              </a:ext>
            </a:extLst>
          </p:cNvPr>
          <p:cNvCxnSpPr>
            <a:cxnSpLocks/>
            <a:stCxn id="30" idx="6"/>
            <a:endCxn id="42" idx="1"/>
          </p:cNvCxnSpPr>
          <p:nvPr/>
        </p:nvCxnSpPr>
        <p:spPr>
          <a:xfrm flipV="1">
            <a:off x="2773634" y="1347105"/>
            <a:ext cx="167595"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Rettangolo 47">
            <a:extLst>
              <a:ext uri="{FF2B5EF4-FFF2-40B4-BE49-F238E27FC236}">
                <a16:creationId xmlns:a16="http://schemas.microsoft.com/office/drawing/2014/main" id="{12BBEA96-9CE1-80EE-079D-1A55E39633DA}"/>
              </a:ext>
            </a:extLst>
          </p:cNvPr>
          <p:cNvSpPr/>
          <p:nvPr/>
        </p:nvSpPr>
        <p:spPr>
          <a:xfrm>
            <a:off x="325446" y="2619469"/>
            <a:ext cx="1269979" cy="24003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it-CH" dirty="0">
                <a:latin typeface="Times New Roman" panose="02020603050405020304" pitchFamily="18" charset="0"/>
              </a:rPr>
              <a:t>Top-50 Posts</a:t>
            </a:r>
          </a:p>
        </p:txBody>
      </p:sp>
      <p:cxnSp>
        <p:nvCxnSpPr>
          <p:cNvPr id="50" name="Connettore 1 49">
            <a:extLst>
              <a:ext uri="{FF2B5EF4-FFF2-40B4-BE49-F238E27FC236}">
                <a16:creationId xmlns:a16="http://schemas.microsoft.com/office/drawing/2014/main" id="{692915C9-122C-851A-7B86-308AAEBA0AA7}"/>
              </a:ext>
            </a:extLst>
          </p:cNvPr>
          <p:cNvCxnSpPr>
            <a:stCxn id="27" idx="4"/>
            <a:endCxn id="48" idx="0"/>
          </p:cNvCxnSpPr>
          <p:nvPr/>
        </p:nvCxnSpPr>
        <p:spPr>
          <a:xfrm>
            <a:off x="951931" y="2279732"/>
            <a:ext cx="8505" cy="339737"/>
          </a:xfrm>
          <a:prstGeom prst="line">
            <a:avLst/>
          </a:prstGeom>
          <a:ln w="28575">
            <a:solidFill>
              <a:srgbClr val="350D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1" name="CasellaDiTesto 50">
                <a:extLst>
                  <a:ext uri="{FF2B5EF4-FFF2-40B4-BE49-F238E27FC236}">
                    <a16:creationId xmlns:a16="http://schemas.microsoft.com/office/drawing/2014/main" id="{D1710D7F-D236-F4C9-8491-121D7364CD89}"/>
                  </a:ext>
                </a:extLst>
              </p:cNvPr>
              <p:cNvSpPr txBox="1"/>
              <p:nvPr/>
            </p:nvSpPr>
            <p:spPr>
              <a:xfrm>
                <a:off x="945051" y="2272376"/>
                <a:ext cx="3029099" cy="283154"/>
              </a:xfrm>
              <a:prstGeom prst="rect">
                <a:avLst/>
              </a:prstGeom>
              <a:noFill/>
            </p:spPr>
            <p:txBody>
              <a:bodyPr wrap="square" rtlCol="0">
                <a:spAutoFit/>
              </a:bodyPr>
              <a:lstStyle/>
              <a:p>
                <a:r>
                  <a:rPr lang="it-CH" sz="1200" dirty="0">
                    <a:latin typeface="Times New Roman" panose="02020603050405020304" pitchFamily="18" charset="0"/>
                    <a:cs typeface="Times New Roman" panose="02020603050405020304" pitchFamily="18" charset="0"/>
                  </a:rPr>
                  <a:t>s</a:t>
                </a:r>
                <a:r>
                  <a:rPr lang="it-CH" sz="1200" baseline="-25000" dirty="0">
                    <a:latin typeface="Times New Roman" panose="02020603050405020304" pitchFamily="18" charset="0"/>
                    <a:cs typeface="Times New Roman" panose="02020603050405020304" pitchFamily="18" charset="0"/>
                  </a:rPr>
                  <a:t>n</a:t>
                </a:r>
                <a:r>
                  <a:rPr lang="it-CH" sz="1200" dirty="0">
                    <a:latin typeface="Times New Roman" panose="02020603050405020304" pitchFamily="18" charset="0"/>
                    <a:cs typeface="Times New Roman" panose="02020603050405020304" pitchFamily="18" charset="0"/>
                  </a:rPr>
                  <a:t>=Max</a:t>
                </a:r>
                <a:r>
                  <a:rPr lang="it-CH" sz="1200" baseline="-25000" dirty="0">
                    <a:latin typeface="Times New Roman" panose="02020603050405020304" pitchFamily="18" charset="0"/>
                    <a:cs typeface="Times New Roman" panose="02020603050405020304" pitchFamily="18" charset="0"/>
                  </a:rPr>
                  <a:t>j</a:t>
                </a:r>
                <a:r>
                  <a:rPr lang="it-CH" sz="1200" dirty="0">
                    <a:latin typeface="Times New Roman" panose="02020603050405020304" pitchFamily="18" charset="0"/>
                    <a:cs typeface="Times New Roman" panose="02020603050405020304" pitchFamily="18" charset="0"/>
                  </a:rPr>
                  <a:t>(CosSim(</a:t>
                </a:r>
                <a14:m>
                  <m:oMath xmlns:m="http://schemas.openxmlformats.org/officeDocument/2006/math">
                    <m:acc>
                      <m:accPr>
                        <m:chr m:val="̂"/>
                        <m:ctrlPr>
                          <a:rPr lang="it-CH" sz="1200" dirty="0" smtClean="0">
                            <a:latin typeface="Cambria Math" panose="02040503050406030204" pitchFamily="18" charset="0"/>
                          </a:rPr>
                        </m:ctrlPr>
                      </m:accPr>
                      <m:e>
                        <m:r>
                          <a:rPr lang="it-CH" sz="1200" dirty="0">
                            <a:latin typeface="Cambria Math" panose="02040503050406030204" pitchFamily="18" charset="0"/>
                          </a:rPr>
                          <m:t>𝑃</m:t>
                        </m:r>
                        <m:r>
                          <a:rPr lang="it-CH" sz="1200" baseline="-25000" dirty="0">
                            <a:latin typeface="Cambria Math" panose="02040503050406030204" pitchFamily="18" charset="0"/>
                          </a:rPr>
                          <m:t>𝑛</m:t>
                        </m:r>
                        <m:r>
                          <a:rPr lang="en-US" sz="1200" baseline="-25000" dirty="0" smtClean="0">
                            <a:latin typeface="Cambria Math" panose="02040503050406030204" pitchFamily="18" charset="0"/>
                          </a:rPr>
                          <m:t> </m:t>
                        </m:r>
                      </m:e>
                    </m:acc>
                  </m:oMath>
                </a14:m>
                <a:r>
                  <a:rPr lang="it-CH" sz="1200" dirty="0">
                    <a:latin typeface="Times New Roman" panose="02020603050405020304" pitchFamily="18" charset="0"/>
                    <a:cs typeface="Times New Roman" panose="02020603050405020304" pitchFamily="18" charset="0"/>
                  </a:rPr>
                  <a:t>;</a:t>
                </a:r>
                <a14:m>
                  <m:oMath xmlns:m="http://schemas.openxmlformats.org/officeDocument/2006/math">
                    <m:acc>
                      <m:accPr>
                        <m:chr m:val="̂"/>
                        <m:ctrlPr>
                          <a:rPr lang="it-CH" sz="1200" dirty="0" smtClean="0">
                            <a:latin typeface="Cambria Math" panose="02040503050406030204" pitchFamily="18" charset="0"/>
                          </a:rPr>
                        </m:ctrlPr>
                      </m:accPr>
                      <m:e>
                        <m:r>
                          <a:rPr lang="en-US" sz="1200" dirty="0" smtClean="0">
                            <a:latin typeface="Cambria Math" panose="02040503050406030204" pitchFamily="18" charset="0"/>
                          </a:rPr>
                          <m:t> </m:t>
                        </m:r>
                        <m:r>
                          <a:rPr lang="it-CH" sz="1200" dirty="0">
                            <a:latin typeface="Cambria Math" panose="02040503050406030204" pitchFamily="18" charset="0"/>
                          </a:rPr>
                          <m:t>𝐶</m:t>
                        </m:r>
                        <m:r>
                          <a:rPr lang="en-US" sz="1200" baseline="-25000" dirty="0" smtClean="0">
                            <a:latin typeface="Cambria Math" panose="02040503050406030204" pitchFamily="18" charset="0"/>
                          </a:rPr>
                          <m:t>𝑗</m:t>
                        </m:r>
                      </m:e>
                    </m:acc>
                  </m:oMath>
                </a14:m>
                <a:r>
                  <a:rPr lang="it-CH" sz="1200" dirty="0">
                    <a:latin typeface="Times New Roman" panose="02020603050405020304" pitchFamily="18" charset="0"/>
                    <a:cs typeface="Times New Roman" panose="02020603050405020304" pitchFamily="18" charset="0"/>
                  </a:rPr>
                  <a:t>))</a:t>
                </a:r>
              </a:p>
            </p:txBody>
          </p:sp>
        </mc:Choice>
        <mc:Fallback>
          <p:sp>
            <p:nvSpPr>
              <p:cNvPr id="51" name="CasellaDiTesto 50">
                <a:extLst>
                  <a:ext uri="{FF2B5EF4-FFF2-40B4-BE49-F238E27FC236}">
                    <a16:creationId xmlns:a16="http://schemas.microsoft.com/office/drawing/2014/main" id="{D1710D7F-D236-F4C9-8491-121D7364CD89}"/>
                  </a:ext>
                </a:extLst>
              </p:cNvPr>
              <p:cNvSpPr txBox="1">
                <a:spLocks noRot="1" noChangeAspect="1" noMove="1" noResize="1" noEditPoints="1" noAdjustHandles="1" noChangeArrowheads="1" noChangeShapeType="1" noTextEdit="1"/>
              </p:cNvSpPr>
              <p:nvPr/>
            </p:nvSpPr>
            <p:spPr>
              <a:xfrm>
                <a:off x="945051" y="2272376"/>
                <a:ext cx="3029099" cy="283154"/>
              </a:xfrm>
              <a:prstGeom prst="rect">
                <a:avLst/>
              </a:prstGeom>
              <a:blipFill>
                <a:blip r:embed="rId3"/>
                <a:stretch>
                  <a:fillRect t="-4348" b="-13043"/>
                </a:stretch>
              </a:blipFill>
            </p:spPr>
            <p:txBody>
              <a:bodyPr/>
              <a:lstStyle/>
              <a:p>
                <a:r>
                  <a:rPr lang="it-CH">
                    <a:noFill/>
                  </a:rPr>
                  <a:t> </a:t>
                </a:r>
              </a:p>
            </p:txBody>
          </p:sp>
        </mc:Fallback>
      </mc:AlternateContent>
      <p:cxnSp>
        <p:nvCxnSpPr>
          <p:cNvPr id="57" name="Connettore 1 56">
            <a:extLst>
              <a:ext uri="{FF2B5EF4-FFF2-40B4-BE49-F238E27FC236}">
                <a16:creationId xmlns:a16="http://schemas.microsoft.com/office/drawing/2014/main" id="{5FD38200-8BF5-61FA-6189-14E431BB4DB6}"/>
              </a:ext>
            </a:extLst>
          </p:cNvPr>
          <p:cNvCxnSpPr>
            <a:stCxn id="48" idx="2"/>
          </p:cNvCxnSpPr>
          <p:nvPr/>
        </p:nvCxnSpPr>
        <p:spPr>
          <a:xfrm>
            <a:off x="960436" y="2859499"/>
            <a:ext cx="0" cy="401538"/>
          </a:xfrm>
          <a:prstGeom prst="line">
            <a:avLst/>
          </a:prstGeom>
          <a:ln w="28575">
            <a:solidFill>
              <a:srgbClr val="350D00"/>
            </a:solidFill>
          </a:ln>
        </p:spPr>
        <p:style>
          <a:lnRef idx="1">
            <a:schemeClr val="accent1"/>
          </a:lnRef>
          <a:fillRef idx="0">
            <a:schemeClr val="accent1"/>
          </a:fillRef>
          <a:effectRef idx="0">
            <a:schemeClr val="accent1"/>
          </a:effectRef>
          <a:fontRef idx="minor">
            <a:schemeClr val="tx1"/>
          </a:fontRef>
        </p:style>
      </p:cxnSp>
      <p:sp>
        <p:nvSpPr>
          <p:cNvPr id="59" name="Rettangolo 58">
            <a:extLst>
              <a:ext uri="{FF2B5EF4-FFF2-40B4-BE49-F238E27FC236}">
                <a16:creationId xmlns:a16="http://schemas.microsoft.com/office/drawing/2014/main" id="{DBB5FE33-D002-DC07-4086-C7F469E88463}"/>
              </a:ext>
            </a:extLst>
          </p:cNvPr>
          <p:cNvSpPr/>
          <p:nvPr/>
        </p:nvSpPr>
        <p:spPr>
          <a:xfrm>
            <a:off x="0" y="3574204"/>
            <a:ext cx="1667018" cy="1569296"/>
          </a:xfrm>
          <a:prstGeom prst="rect">
            <a:avLst/>
          </a:prstGeom>
          <a:solidFill>
            <a:srgbClr val="E3F4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CH" dirty="0">
              <a:latin typeface="Times New Roman" panose="02020603050405020304" pitchFamily="18" charset="0"/>
            </a:endParaRPr>
          </a:p>
        </p:txBody>
      </p:sp>
      <mc:AlternateContent xmlns:mc="http://schemas.openxmlformats.org/markup-compatibility/2006">
        <mc:Choice xmlns:a14="http://schemas.microsoft.com/office/drawing/2010/main" Requires="a14">
          <p:sp>
            <p:nvSpPr>
              <p:cNvPr id="55" name="Ovale 54">
                <a:extLst>
                  <a:ext uri="{FF2B5EF4-FFF2-40B4-BE49-F238E27FC236}">
                    <a16:creationId xmlns:a16="http://schemas.microsoft.com/office/drawing/2014/main" id="{5501A6E3-EE4C-27ED-B7CE-FCD5A8E6F953}"/>
                  </a:ext>
                </a:extLst>
              </p:cNvPr>
              <p:cNvSpPr/>
              <p:nvPr/>
            </p:nvSpPr>
            <p:spPr>
              <a:xfrm>
                <a:off x="325446" y="3261037"/>
                <a:ext cx="1180071" cy="1075692"/>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it-CH" sz="1100" dirty="0">
                    <a:latin typeface="Times New Roman" panose="02020603050405020304" pitchFamily="18" charset="0"/>
                  </a:rPr>
                  <a:t>Pooling</a:t>
                </a:r>
              </a:p>
              <a:p>
                <a:pPr algn="ctr"/>
                <a:r>
                  <a:rPr lang="it-CH" sz="1100" dirty="0">
                    <a:latin typeface="Times New Roman" panose="02020603050405020304" pitchFamily="18" charset="0"/>
                  </a:rPr>
                  <a:t>X</a:t>
                </a:r>
                <a:r>
                  <a:rPr lang="it-CH" sz="1100" baseline="-25000" dirty="0">
                    <a:latin typeface="Times New Roman" panose="02020603050405020304" pitchFamily="18" charset="0"/>
                  </a:rPr>
                  <a:t>id</a:t>
                </a:r>
                <a:r>
                  <a:rPr lang="it-CH" sz="1100" dirty="0">
                    <a:latin typeface="Times New Roman" panose="02020603050405020304" pitchFamily="18" charset="0"/>
                  </a:rPr>
                  <a:t> =</a:t>
                </a:r>
                <a:br>
                  <a:rPr lang="it-CH" sz="1100" dirty="0">
                    <a:latin typeface="Times New Roman" panose="02020603050405020304" pitchFamily="18" charset="0"/>
                  </a:rPr>
                </a:br>
                <a14:m>
                  <m:oMath xmlns:m="http://schemas.openxmlformats.org/officeDocument/2006/math">
                    <m:nary>
                      <m:naryPr>
                        <m:chr m:val="∑"/>
                        <m:ctrlPr>
                          <a:rPr lang="it-CH" sz="1100" i="1" smtClean="0">
                            <a:latin typeface="Cambria Math" panose="02040503050406030204" pitchFamily="18" charset="0"/>
                          </a:rPr>
                        </m:ctrlPr>
                      </m:naryPr>
                      <m:sub>
                        <m:r>
                          <m:rPr>
                            <m:brk m:alnAt="23"/>
                          </m:rPr>
                          <a:rPr lang="en-US" sz="1100" b="0" i="1" smtClean="0">
                            <a:latin typeface="Cambria Math" panose="02040503050406030204" pitchFamily="18" charset="0"/>
                          </a:rPr>
                          <m:t>𝑖</m:t>
                        </m:r>
                        <m:r>
                          <a:rPr lang="en-US" sz="1100" b="0" i="1" smtClean="0">
                            <a:latin typeface="Cambria Math" panose="02040503050406030204" pitchFamily="18" charset="0"/>
                          </a:rPr>
                          <m:t>=1</m:t>
                        </m:r>
                      </m:sub>
                      <m:sup>
                        <m:r>
                          <a:rPr lang="en-US" sz="1100" b="0" i="1" smtClean="0">
                            <a:latin typeface="Cambria Math" panose="02040503050406030204" pitchFamily="18" charset="0"/>
                          </a:rPr>
                          <m:t>50</m:t>
                        </m:r>
                      </m:sup>
                      <m:e>
                        <m:r>
                          <a:rPr lang="en-US" sz="1100" b="0" i="1" smtClean="0">
                            <a:latin typeface="Cambria Math" panose="02040503050406030204" pitchFamily="18" charset="0"/>
                          </a:rPr>
                          <m:t>𝑤</m:t>
                        </m:r>
                      </m:e>
                    </m:nary>
                  </m:oMath>
                </a14:m>
                <a:r>
                  <a:rPr lang="it-CH" sz="1100" baseline="-25000" dirty="0">
                    <a:latin typeface="Times New Roman" panose="02020603050405020304" pitchFamily="18" charset="0"/>
                  </a:rPr>
                  <a:t>i</a:t>
                </a:r>
                <a14:m>
                  <m:oMath xmlns:m="http://schemas.openxmlformats.org/officeDocument/2006/math">
                    <m:acc>
                      <m:accPr>
                        <m:chr m:val="̂"/>
                        <m:ctrlPr>
                          <a:rPr lang="it-CH" sz="1100" i="1" dirty="0" smtClean="0">
                            <a:latin typeface="Cambria Math" panose="02040503050406030204" pitchFamily="18" charset="0"/>
                          </a:rPr>
                        </m:ctrlPr>
                      </m:accPr>
                      <m:e>
                        <m:r>
                          <m:rPr>
                            <m:nor/>
                          </m:rPr>
                          <a:rPr lang="it-CH" sz="1100" dirty="0">
                            <a:latin typeface="Times New Roman" panose="02020603050405020304" pitchFamily="18" charset="0"/>
                          </a:rPr>
                          <m:t>P</m:t>
                        </m:r>
                        <m:r>
                          <m:rPr>
                            <m:nor/>
                          </m:rPr>
                          <a:rPr lang="en-US" sz="1100" baseline="-25000" dirty="0" smtClean="0">
                            <a:latin typeface="Times New Roman" panose="02020603050405020304" pitchFamily="18" charset="0"/>
                          </a:rPr>
                          <m:t>i</m:t>
                        </m:r>
                      </m:e>
                    </m:acc>
                  </m:oMath>
                </a14:m>
                <a:endParaRPr lang="it-CH" sz="1100" dirty="0">
                  <a:latin typeface="Times New Roman" panose="02020603050405020304" pitchFamily="18" charset="0"/>
                </a:endParaRPr>
              </a:p>
            </p:txBody>
          </p:sp>
        </mc:Choice>
        <mc:Fallback>
          <p:sp>
            <p:nvSpPr>
              <p:cNvPr id="55" name="Ovale 54">
                <a:extLst>
                  <a:ext uri="{FF2B5EF4-FFF2-40B4-BE49-F238E27FC236}">
                    <a16:creationId xmlns:a16="http://schemas.microsoft.com/office/drawing/2014/main" id="{5501A6E3-EE4C-27ED-B7CE-FCD5A8E6F953}"/>
                  </a:ext>
                </a:extLst>
              </p:cNvPr>
              <p:cNvSpPr>
                <a:spLocks noRot="1" noChangeAspect="1" noMove="1" noResize="1" noEditPoints="1" noAdjustHandles="1" noChangeArrowheads="1" noChangeShapeType="1" noTextEdit="1"/>
              </p:cNvSpPr>
              <p:nvPr/>
            </p:nvSpPr>
            <p:spPr>
              <a:xfrm>
                <a:off x="325446" y="3261037"/>
                <a:ext cx="1180071" cy="1075692"/>
              </a:xfrm>
              <a:prstGeom prst="ellipse">
                <a:avLst/>
              </a:prstGeom>
              <a:blipFill>
                <a:blip r:embed="rId4"/>
                <a:stretch>
                  <a:fillRect b="-12500"/>
                </a:stretch>
              </a:blipFill>
            </p:spPr>
            <p:txBody>
              <a:bodyPr/>
              <a:lstStyle/>
              <a:p>
                <a:r>
                  <a:rPr lang="it-CH">
                    <a:noFill/>
                  </a:rPr>
                  <a:t> </a:t>
                </a:r>
              </a:p>
            </p:txBody>
          </p:sp>
        </mc:Fallback>
      </mc:AlternateContent>
      <p:cxnSp>
        <p:nvCxnSpPr>
          <p:cNvPr id="61" name="Connettore 1 60">
            <a:extLst>
              <a:ext uri="{FF2B5EF4-FFF2-40B4-BE49-F238E27FC236}">
                <a16:creationId xmlns:a16="http://schemas.microsoft.com/office/drawing/2014/main" id="{0FC2F588-BA4C-3F65-B317-81FF7213C28E}"/>
              </a:ext>
            </a:extLst>
          </p:cNvPr>
          <p:cNvCxnSpPr>
            <a:cxnSpLocks/>
            <a:stCxn id="55" idx="6"/>
          </p:cNvCxnSpPr>
          <p:nvPr/>
        </p:nvCxnSpPr>
        <p:spPr>
          <a:xfrm flipV="1">
            <a:off x="1505517" y="3796989"/>
            <a:ext cx="378310" cy="1894"/>
          </a:xfrm>
          <a:prstGeom prst="line">
            <a:avLst/>
          </a:prstGeom>
          <a:ln w="28575">
            <a:solidFill>
              <a:srgbClr val="350D00"/>
            </a:solidFill>
          </a:ln>
        </p:spPr>
        <p:style>
          <a:lnRef idx="1">
            <a:schemeClr val="accent1"/>
          </a:lnRef>
          <a:fillRef idx="0">
            <a:schemeClr val="accent1"/>
          </a:fillRef>
          <a:effectRef idx="0">
            <a:schemeClr val="accent1"/>
          </a:effectRef>
          <a:fontRef idx="minor">
            <a:schemeClr val="tx1"/>
          </a:fontRef>
        </p:style>
      </p:cxnSp>
      <p:sp>
        <p:nvSpPr>
          <p:cNvPr id="63" name="Rettangolo 62">
            <a:extLst>
              <a:ext uri="{FF2B5EF4-FFF2-40B4-BE49-F238E27FC236}">
                <a16:creationId xmlns:a16="http://schemas.microsoft.com/office/drawing/2014/main" id="{CE77B659-DF2B-4E37-5E1C-473806562E17}"/>
              </a:ext>
            </a:extLst>
          </p:cNvPr>
          <p:cNvSpPr/>
          <p:nvPr/>
        </p:nvSpPr>
        <p:spPr>
          <a:xfrm>
            <a:off x="1735053" y="3460437"/>
            <a:ext cx="1337418" cy="3525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CH" dirty="0">
                <a:latin typeface="Times New Roman" panose="02020603050405020304" pitchFamily="18" charset="0"/>
              </a:rPr>
              <a:t>Embedding</a:t>
            </a:r>
            <a:r>
              <a:rPr lang="it-CH" baseline="-25000" dirty="0">
                <a:latin typeface="Times New Roman" panose="02020603050405020304" pitchFamily="18" charset="0"/>
              </a:rPr>
              <a:t>id</a:t>
            </a:r>
            <a:endParaRPr lang="it-CH" dirty="0">
              <a:latin typeface="Times New Roman" panose="02020603050405020304" pitchFamily="18" charset="0"/>
            </a:endParaRPr>
          </a:p>
        </p:txBody>
      </p:sp>
      <p:sp>
        <p:nvSpPr>
          <p:cNvPr id="64" name="Rettangolo 63">
            <a:extLst>
              <a:ext uri="{FF2B5EF4-FFF2-40B4-BE49-F238E27FC236}">
                <a16:creationId xmlns:a16="http://schemas.microsoft.com/office/drawing/2014/main" id="{C433760D-AD0C-D3E7-15BF-5B4123321572}"/>
              </a:ext>
            </a:extLst>
          </p:cNvPr>
          <p:cNvSpPr/>
          <p:nvPr/>
        </p:nvSpPr>
        <p:spPr>
          <a:xfrm>
            <a:off x="1887453" y="3612837"/>
            <a:ext cx="1337418" cy="3525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CH" dirty="0">
                <a:latin typeface="Times New Roman" panose="02020603050405020304" pitchFamily="18" charset="0"/>
              </a:rPr>
              <a:t>Embedding</a:t>
            </a:r>
            <a:r>
              <a:rPr lang="it-CH" baseline="-25000" dirty="0">
                <a:latin typeface="Times New Roman" panose="02020603050405020304" pitchFamily="18" charset="0"/>
              </a:rPr>
              <a:t>id</a:t>
            </a:r>
            <a:endParaRPr lang="it-CH" dirty="0">
              <a:latin typeface="Times New Roman" panose="02020603050405020304" pitchFamily="18" charset="0"/>
            </a:endParaRPr>
          </a:p>
        </p:txBody>
      </p:sp>
      <p:sp>
        <p:nvSpPr>
          <p:cNvPr id="65" name="Rettangolo 64">
            <a:extLst>
              <a:ext uri="{FF2B5EF4-FFF2-40B4-BE49-F238E27FC236}">
                <a16:creationId xmlns:a16="http://schemas.microsoft.com/office/drawing/2014/main" id="{C0C2D5AC-A106-B3D0-1C27-0B26F0B3C581}"/>
              </a:ext>
            </a:extLst>
          </p:cNvPr>
          <p:cNvSpPr/>
          <p:nvPr/>
        </p:nvSpPr>
        <p:spPr>
          <a:xfrm>
            <a:off x="2039853" y="3765237"/>
            <a:ext cx="1337418" cy="3525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CH" dirty="0">
                <a:latin typeface="Times New Roman" panose="02020603050405020304" pitchFamily="18" charset="0"/>
              </a:rPr>
              <a:t>Embedding</a:t>
            </a:r>
            <a:r>
              <a:rPr lang="it-CH" baseline="-25000" dirty="0">
                <a:latin typeface="Times New Roman" panose="02020603050405020304" pitchFamily="18" charset="0"/>
              </a:rPr>
              <a:t>id</a:t>
            </a:r>
            <a:endParaRPr lang="it-CH" dirty="0">
              <a:latin typeface="Times New Roman" panose="02020603050405020304" pitchFamily="18" charset="0"/>
            </a:endParaRPr>
          </a:p>
        </p:txBody>
      </p:sp>
      <mc:AlternateContent xmlns:mc="http://schemas.openxmlformats.org/markup-compatibility/2006">
        <mc:Choice xmlns:a14="http://schemas.microsoft.com/office/drawing/2010/main" Requires="a14">
          <p:sp>
            <p:nvSpPr>
              <p:cNvPr id="70" name="CasellaDiTesto 69">
                <a:extLst>
                  <a:ext uri="{FF2B5EF4-FFF2-40B4-BE49-F238E27FC236}">
                    <a16:creationId xmlns:a16="http://schemas.microsoft.com/office/drawing/2014/main" id="{A40F2C9F-823C-4290-5E0E-41B9175648DE}"/>
                  </a:ext>
                </a:extLst>
              </p:cNvPr>
              <p:cNvSpPr txBox="1"/>
              <p:nvPr/>
            </p:nvSpPr>
            <p:spPr>
              <a:xfrm>
                <a:off x="967046" y="2902377"/>
                <a:ext cx="1231427" cy="367858"/>
              </a:xfrm>
              <a:prstGeom prst="rect">
                <a:avLst/>
              </a:prstGeom>
              <a:noFill/>
            </p:spPr>
            <p:txBody>
              <a:bodyPr wrap="none" rtlCol="0">
                <a:spAutoFit/>
              </a:bodyPr>
              <a:lstStyle/>
              <a:p>
                <a:r>
                  <a:rPr lang="it-CH" sz="1200" dirty="0">
                    <a:latin typeface="Times New Roman" panose="02020603050405020304" pitchFamily="18" charset="0"/>
                    <a:cs typeface="Times New Roman" panose="02020603050405020304" pitchFamily="18" charset="0"/>
                  </a:rPr>
                  <a:t>w</a:t>
                </a:r>
                <a:r>
                  <a:rPr lang="it-CH" sz="1200" baseline="-25000" dirty="0">
                    <a:latin typeface="Times New Roman" panose="02020603050405020304" pitchFamily="18" charset="0"/>
                    <a:cs typeface="Times New Roman" panose="02020603050405020304" pitchFamily="18" charset="0"/>
                  </a:rPr>
                  <a:t>n</a:t>
                </a:r>
                <a:r>
                  <a:rPr lang="it-CH" sz="1200" dirty="0">
                    <a:latin typeface="Times New Roman" panose="02020603050405020304" pitchFamily="18" charset="0"/>
                    <a:cs typeface="Times New Roman" panose="02020603050405020304" pitchFamily="18" charset="0"/>
                  </a:rPr>
                  <a:t>= Softmax(</a:t>
                </a:r>
                <a14:m>
                  <m:oMath xmlns:m="http://schemas.openxmlformats.org/officeDocument/2006/math">
                    <m:f>
                      <m:fPr>
                        <m:ctrlPr>
                          <a:rPr lang="it-CH" sz="1200" smtClean="0">
                            <a:latin typeface="Cambria Math" panose="02040503050406030204" pitchFamily="18" charset="0"/>
                          </a:rPr>
                        </m:ctrlPr>
                      </m:fPr>
                      <m:num>
                        <m:r>
                          <m:rPr>
                            <m:nor/>
                          </m:rPr>
                          <a:rPr lang="it-CH" sz="1200" dirty="0">
                            <a:latin typeface="Times New Roman" panose="02020603050405020304" pitchFamily="18" charset="0"/>
                            <a:cs typeface="Times New Roman" panose="02020603050405020304" pitchFamily="18" charset="0"/>
                          </a:rPr>
                          <m:t>s</m:t>
                        </m:r>
                        <m:r>
                          <m:rPr>
                            <m:nor/>
                          </m:rPr>
                          <a:rPr lang="it-CH" sz="1200" baseline="-25000" dirty="0">
                            <a:latin typeface="Times New Roman" panose="02020603050405020304" pitchFamily="18" charset="0"/>
                            <a:cs typeface="Times New Roman" panose="02020603050405020304" pitchFamily="18" charset="0"/>
                          </a:rPr>
                          <m:t>n</m:t>
                        </m:r>
                      </m:num>
                      <m:den>
                        <m:r>
                          <m:rPr>
                            <m:nor/>
                          </m:rPr>
                          <a:rPr lang="it-CH" sz="1200" dirty="0">
                            <a:latin typeface="Times New Roman" panose="02020603050405020304" pitchFamily="18" charset="0"/>
                            <a:cs typeface="Times New Roman" panose="02020603050405020304" pitchFamily="18" charset="0"/>
                          </a:rPr>
                          <m:t>t</m:t>
                        </m:r>
                      </m:den>
                    </m:f>
                  </m:oMath>
                </a14:m>
                <a:r>
                  <a:rPr lang="it-CH" sz="1200" dirty="0">
                    <a:latin typeface="Times New Roman" panose="02020603050405020304" pitchFamily="18" charset="0"/>
                    <a:cs typeface="Times New Roman" panose="02020603050405020304" pitchFamily="18" charset="0"/>
                  </a:rPr>
                  <a:t>)</a:t>
                </a:r>
              </a:p>
            </p:txBody>
          </p:sp>
        </mc:Choice>
        <mc:Fallback>
          <p:sp>
            <p:nvSpPr>
              <p:cNvPr id="70" name="CasellaDiTesto 69">
                <a:extLst>
                  <a:ext uri="{FF2B5EF4-FFF2-40B4-BE49-F238E27FC236}">
                    <a16:creationId xmlns:a16="http://schemas.microsoft.com/office/drawing/2014/main" id="{A40F2C9F-823C-4290-5E0E-41B9175648DE}"/>
                  </a:ext>
                </a:extLst>
              </p:cNvPr>
              <p:cNvSpPr txBox="1">
                <a:spLocks noRot="1" noChangeAspect="1" noMove="1" noResize="1" noEditPoints="1" noAdjustHandles="1" noChangeArrowheads="1" noChangeShapeType="1" noTextEdit="1"/>
              </p:cNvSpPr>
              <p:nvPr/>
            </p:nvSpPr>
            <p:spPr>
              <a:xfrm>
                <a:off x="967046" y="2902377"/>
                <a:ext cx="1231427" cy="367858"/>
              </a:xfrm>
              <a:prstGeom prst="rect">
                <a:avLst/>
              </a:prstGeom>
              <a:blipFill>
                <a:blip r:embed="rId5"/>
                <a:stretch>
                  <a:fillRect/>
                </a:stretch>
              </a:blipFill>
            </p:spPr>
            <p:txBody>
              <a:bodyPr/>
              <a:lstStyle/>
              <a:p>
                <a:r>
                  <a:rPr lang="it-CH">
                    <a:noFill/>
                  </a:rPr>
                  <a:t> </a:t>
                </a:r>
              </a:p>
            </p:txBody>
          </p:sp>
        </mc:Fallback>
      </mc:AlternateContent>
      <p:sp>
        <p:nvSpPr>
          <p:cNvPr id="81" name="Ovale 80">
            <a:extLst>
              <a:ext uri="{FF2B5EF4-FFF2-40B4-BE49-F238E27FC236}">
                <a16:creationId xmlns:a16="http://schemas.microsoft.com/office/drawing/2014/main" id="{9D8E73AE-8B38-8617-C48C-37352367906D}"/>
              </a:ext>
            </a:extLst>
          </p:cNvPr>
          <p:cNvSpPr/>
          <p:nvPr/>
        </p:nvSpPr>
        <p:spPr>
          <a:xfrm>
            <a:off x="3684783" y="3334694"/>
            <a:ext cx="887217" cy="88208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CH" dirty="0">
                <a:latin typeface="Times New Roman" panose="02020603050405020304" pitchFamily="18" charset="0"/>
              </a:rPr>
              <a:t>g(x)</a:t>
            </a:r>
          </a:p>
        </p:txBody>
      </p:sp>
      <p:sp>
        <p:nvSpPr>
          <p:cNvPr id="88" name="CasellaDiTesto 87">
            <a:extLst>
              <a:ext uri="{FF2B5EF4-FFF2-40B4-BE49-F238E27FC236}">
                <a16:creationId xmlns:a16="http://schemas.microsoft.com/office/drawing/2014/main" id="{EB298B01-940B-D144-8471-EF240A2F19EE}"/>
              </a:ext>
            </a:extLst>
          </p:cNvPr>
          <p:cNvSpPr txBox="1"/>
          <p:nvPr/>
        </p:nvSpPr>
        <p:spPr>
          <a:xfrm>
            <a:off x="2330146" y="4186853"/>
            <a:ext cx="665567" cy="246221"/>
          </a:xfrm>
          <a:prstGeom prst="rect">
            <a:avLst/>
          </a:prstGeom>
          <a:noFill/>
        </p:spPr>
        <p:txBody>
          <a:bodyPr wrap="none" rtlCol="0">
            <a:spAutoFit/>
          </a:bodyPr>
          <a:lstStyle/>
          <a:p>
            <a:r>
              <a:rPr lang="it-CH" sz="1000" dirty="0">
                <a:latin typeface="Times New Roman" panose="02020603050405020304" pitchFamily="18" charset="0"/>
                <a:cs typeface="Times New Roman" panose="02020603050405020304" pitchFamily="18" charset="0"/>
              </a:rPr>
              <a:t>Size: 384</a:t>
            </a:r>
          </a:p>
        </p:txBody>
      </p:sp>
      <p:sp>
        <p:nvSpPr>
          <p:cNvPr id="89" name="Rettangolo con angoli arrotondati 88">
            <a:extLst>
              <a:ext uri="{FF2B5EF4-FFF2-40B4-BE49-F238E27FC236}">
                <a16:creationId xmlns:a16="http://schemas.microsoft.com/office/drawing/2014/main" id="{F4440AEE-CF60-14C3-4D83-80E96BCB8253}"/>
              </a:ext>
            </a:extLst>
          </p:cNvPr>
          <p:cNvSpPr/>
          <p:nvPr/>
        </p:nvSpPr>
        <p:spPr>
          <a:xfrm>
            <a:off x="5193588" y="2759098"/>
            <a:ext cx="478463" cy="19077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CH" dirty="0">
              <a:latin typeface="Times New Roman" panose="02020603050405020304" pitchFamily="18" charset="0"/>
            </a:endParaRPr>
          </a:p>
        </p:txBody>
      </p:sp>
      <p:sp>
        <p:nvSpPr>
          <p:cNvPr id="90" name="CasellaDiTesto 89">
            <a:extLst>
              <a:ext uri="{FF2B5EF4-FFF2-40B4-BE49-F238E27FC236}">
                <a16:creationId xmlns:a16="http://schemas.microsoft.com/office/drawing/2014/main" id="{DE0EAD05-4D53-D7A7-A092-42B468A6A6C3}"/>
              </a:ext>
            </a:extLst>
          </p:cNvPr>
          <p:cNvSpPr txBox="1"/>
          <p:nvPr/>
        </p:nvSpPr>
        <p:spPr>
          <a:xfrm>
            <a:off x="4833452" y="4655273"/>
            <a:ext cx="1176924" cy="523220"/>
          </a:xfrm>
          <a:prstGeom prst="rect">
            <a:avLst/>
          </a:prstGeom>
          <a:noFill/>
        </p:spPr>
        <p:txBody>
          <a:bodyPr wrap="none" rtlCol="0">
            <a:spAutoFit/>
          </a:bodyPr>
          <a:lstStyle/>
          <a:p>
            <a:pPr algn="ctr"/>
            <a:r>
              <a:rPr lang="it-CH" dirty="0">
                <a:latin typeface="Times New Roman" panose="02020603050405020304" pitchFamily="18" charset="0"/>
                <a:cs typeface="Times New Roman" panose="02020603050405020304" pitchFamily="18" charset="0"/>
              </a:rPr>
              <a:t>Concepts:</a:t>
            </a:r>
            <a:br>
              <a:rPr lang="it-CH" dirty="0">
                <a:latin typeface="Times New Roman" panose="02020603050405020304" pitchFamily="18" charset="0"/>
                <a:cs typeface="Times New Roman" panose="02020603050405020304" pitchFamily="18" charset="0"/>
              </a:rPr>
            </a:br>
            <a:r>
              <a:rPr lang="it-CH" dirty="0">
                <a:latin typeface="Times New Roman" panose="02020603050405020304" pitchFamily="18" charset="0"/>
                <a:cs typeface="Times New Roman" panose="02020603050405020304" pitchFamily="18" charset="0"/>
              </a:rPr>
              <a:t>21 Symptoms</a:t>
            </a:r>
          </a:p>
        </p:txBody>
      </p:sp>
      <mc:AlternateContent xmlns:mc="http://schemas.openxmlformats.org/markup-compatibility/2006">
        <mc:Choice xmlns:a14="http://schemas.microsoft.com/office/drawing/2010/main" Requires="a14">
          <p:sp>
            <p:nvSpPr>
              <p:cNvPr id="95" name="Ovale 94">
                <a:extLst>
                  <a:ext uri="{FF2B5EF4-FFF2-40B4-BE49-F238E27FC236}">
                    <a16:creationId xmlns:a16="http://schemas.microsoft.com/office/drawing/2014/main" id="{F28A3536-F706-D896-2981-50C32CCFCAB7}"/>
                  </a:ext>
                </a:extLst>
              </p:cNvPr>
              <p:cNvSpPr/>
              <p:nvPr/>
            </p:nvSpPr>
            <p:spPr>
              <a:xfrm>
                <a:off x="5193588" y="2780932"/>
                <a:ext cx="471793" cy="44295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it-CH" sz="800" i="1" smtClean="0">
                              <a:latin typeface="Cambria Math" panose="02040503050406030204" pitchFamily="18" charset="0"/>
                            </a:rPr>
                          </m:ctrlPr>
                        </m:accPr>
                        <m:e>
                          <m:r>
                            <m:rPr>
                              <m:nor/>
                            </m:rPr>
                            <a:rPr lang="it-CH" sz="800" dirty="0">
                              <a:latin typeface="Times New Roman" panose="02020603050405020304" pitchFamily="18" charset="0"/>
                            </a:rPr>
                            <m:t>C</m:t>
                          </m:r>
                          <m:r>
                            <m:rPr>
                              <m:nor/>
                            </m:rPr>
                            <a:rPr lang="en-US" sz="800" baseline="-25000" dirty="0" smtClean="0">
                              <a:latin typeface="Times New Roman" panose="02020603050405020304" pitchFamily="18" charset="0"/>
                            </a:rPr>
                            <m:t>1</m:t>
                          </m:r>
                        </m:e>
                      </m:acc>
                    </m:oMath>
                  </m:oMathPara>
                </a14:m>
                <a:endParaRPr lang="it-CH" sz="800" dirty="0">
                  <a:latin typeface="Times New Roman" panose="02020603050405020304" pitchFamily="18" charset="0"/>
                </a:endParaRPr>
              </a:p>
            </p:txBody>
          </p:sp>
        </mc:Choice>
        <mc:Fallback>
          <p:sp>
            <p:nvSpPr>
              <p:cNvPr id="95" name="Ovale 94">
                <a:extLst>
                  <a:ext uri="{FF2B5EF4-FFF2-40B4-BE49-F238E27FC236}">
                    <a16:creationId xmlns:a16="http://schemas.microsoft.com/office/drawing/2014/main" id="{F28A3536-F706-D896-2981-50C32CCFCAB7}"/>
                  </a:ext>
                </a:extLst>
              </p:cNvPr>
              <p:cNvSpPr>
                <a:spLocks noRot="1" noChangeAspect="1" noMove="1" noResize="1" noEditPoints="1" noAdjustHandles="1" noChangeArrowheads="1" noChangeShapeType="1" noTextEdit="1"/>
              </p:cNvSpPr>
              <p:nvPr/>
            </p:nvSpPr>
            <p:spPr>
              <a:xfrm>
                <a:off x="5193588" y="2780932"/>
                <a:ext cx="471793" cy="442950"/>
              </a:xfrm>
              <a:prstGeom prst="ellipse">
                <a:avLst/>
              </a:prstGeom>
              <a:blipFill>
                <a:blip r:embed="rId6"/>
                <a:stretch>
                  <a:fillRect/>
                </a:stretch>
              </a:blipFill>
            </p:spPr>
            <p:txBody>
              <a:bodyPr/>
              <a:lstStyle/>
              <a:p>
                <a:r>
                  <a:rPr lang="it-CH">
                    <a:noFill/>
                  </a:rPr>
                  <a:t> </a:t>
                </a:r>
              </a:p>
            </p:txBody>
          </p:sp>
        </mc:Fallback>
      </mc:AlternateContent>
      <mc:AlternateContent xmlns:mc="http://schemas.openxmlformats.org/markup-compatibility/2006">
        <mc:Choice xmlns:a14="http://schemas.microsoft.com/office/drawing/2010/main" Requires="a14">
          <p:sp>
            <p:nvSpPr>
              <p:cNvPr id="98" name="Ovale 97">
                <a:extLst>
                  <a:ext uri="{FF2B5EF4-FFF2-40B4-BE49-F238E27FC236}">
                    <a16:creationId xmlns:a16="http://schemas.microsoft.com/office/drawing/2014/main" id="{67CE7C03-7B41-D07C-4D8E-E608B7EC4AC1}"/>
                  </a:ext>
                </a:extLst>
              </p:cNvPr>
              <p:cNvSpPr/>
              <p:nvPr/>
            </p:nvSpPr>
            <p:spPr>
              <a:xfrm>
                <a:off x="5194138" y="3223882"/>
                <a:ext cx="471793" cy="44295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it-CH" sz="800" i="1" smtClean="0">
                              <a:latin typeface="Cambria Math" panose="02040503050406030204" pitchFamily="18" charset="0"/>
                            </a:rPr>
                          </m:ctrlPr>
                        </m:accPr>
                        <m:e>
                          <m:r>
                            <m:rPr>
                              <m:nor/>
                            </m:rPr>
                            <a:rPr lang="it-CH" sz="800" dirty="0">
                              <a:latin typeface="Times New Roman" panose="02020603050405020304" pitchFamily="18" charset="0"/>
                            </a:rPr>
                            <m:t>C</m:t>
                          </m:r>
                          <m:r>
                            <m:rPr>
                              <m:nor/>
                            </m:rPr>
                            <a:rPr lang="it-CH" sz="800" baseline="-25000" dirty="0">
                              <a:latin typeface="Times New Roman" panose="02020603050405020304" pitchFamily="18" charset="0"/>
                            </a:rPr>
                            <m:t>2</m:t>
                          </m:r>
                        </m:e>
                      </m:acc>
                    </m:oMath>
                  </m:oMathPara>
                </a14:m>
                <a:endParaRPr lang="it-CH" sz="800" dirty="0">
                  <a:latin typeface="Times New Roman" panose="02020603050405020304" pitchFamily="18" charset="0"/>
                </a:endParaRPr>
              </a:p>
            </p:txBody>
          </p:sp>
        </mc:Choice>
        <mc:Fallback>
          <p:sp>
            <p:nvSpPr>
              <p:cNvPr id="98" name="Ovale 97">
                <a:extLst>
                  <a:ext uri="{FF2B5EF4-FFF2-40B4-BE49-F238E27FC236}">
                    <a16:creationId xmlns:a16="http://schemas.microsoft.com/office/drawing/2014/main" id="{67CE7C03-7B41-D07C-4D8E-E608B7EC4AC1}"/>
                  </a:ext>
                </a:extLst>
              </p:cNvPr>
              <p:cNvSpPr>
                <a:spLocks noRot="1" noChangeAspect="1" noMove="1" noResize="1" noEditPoints="1" noAdjustHandles="1" noChangeArrowheads="1" noChangeShapeType="1" noTextEdit="1"/>
              </p:cNvSpPr>
              <p:nvPr/>
            </p:nvSpPr>
            <p:spPr>
              <a:xfrm>
                <a:off x="5194138" y="3223882"/>
                <a:ext cx="471793" cy="442950"/>
              </a:xfrm>
              <a:prstGeom prst="ellipse">
                <a:avLst/>
              </a:prstGeom>
              <a:blipFill>
                <a:blip r:embed="rId7"/>
                <a:stretch>
                  <a:fillRect/>
                </a:stretch>
              </a:blipFill>
            </p:spPr>
            <p:txBody>
              <a:bodyPr/>
              <a:lstStyle/>
              <a:p>
                <a:r>
                  <a:rPr lang="it-CH">
                    <a:noFill/>
                  </a:rPr>
                  <a:t> </a:t>
                </a:r>
              </a:p>
            </p:txBody>
          </p:sp>
        </mc:Fallback>
      </mc:AlternateContent>
      <mc:AlternateContent xmlns:mc="http://schemas.openxmlformats.org/markup-compatibility/2006">
        <mc:Choice xmlns:a14="http://schemas.microsoft.com/office/drawing/2010/main" Requires="a14">
          <p:sp>
            <p:nvSpPr>
              <p:cNvPr id="99" name="Ovale 98">
                <a:extLst>
                  <a:ext uri="{FF2B5EF4-FFF2-40B4-BE49-F238E27FC236}">
                    <a16:creationId xmlns:a16="http://schemas.microsoft.com/office/drawing/2014/main" id="{AB0F12D9-89CC-2812-C64F-FEFDBD99E6B8}"/>
                  </a:ext>
                </a:extLst>
              </p:cNvPr>
              <p:cNvSpPr/>
              <p:nvPr/>
            </p:nvSpPr>
            <p:spPr>
              <a:xfrm>
                <a:off x="5193587" y="4212323"/>
                <a:ext cx="471793" cy="44295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it-CH" sz="800" i="1" smtClean="0">
                              <a:latin typeface="Cambria Math" panose="02040503050406030204" pitchFamily="18" charset="0"/>
                            </a:rPr>
                          </m:ctrlPr>
                        </m:accPr>
                        <m:e>
                          <m:r>
                            <m:rPr>
                              <m:nor/>
                            </m:rPr>
                            <a:rPr lang="it-CH" sz="800" dirty="0">
                              <a:latin typeface="Times New Roman" panose="02020603050405020304" pitchFamily="18" charset="0"/>
                            </a:rPr>
                            <m:t>C</m:t>
                          </m:r>
                          <m:r>
                            <m:rPr>
                              <m:nor/>
                            </m:rPr>
                            <a:rPr lang="it-CH" sz="800" baseline="-25000" dirty="0">
                              <a:latin typeface="Times New Roman" panose="02020603050405020304" pitchFamily="18" charset="0"/>
                            </a:rPr>
                            <m:t>2</m:t>
                          </m:r>
                          <m:r>
                            <m:rPr>
                              <m:nor/>
                            </m:rPr>
                            <a:rPr lang="en-US" sz="800" baseline="-25000" dirty="0" smtClean="0">
                              <a:latin typeface="Times New Roman" panose="02020603050405020304" pitchFamily="18" charset="0"/>
                            </a:rPr>
                            <m:t>1</m:t>
                          </m:r>
                        </m:e>
                      </m:acc>
                    </m:oMath>
                  </m:oMathPara>
                </a14:m>
                <a:endParaRPr lang="it-CH" sz="800" dirty="0">
                  <a:latin typeface="Times New Roman" panose="02020603050405020304" pitchFamily="18" charset="0"/>
                </a:endParaRPr>
              </a:p>
            </p:txBody>
          </p:sp>
        </mc:Choice>
        <mc:Fallback>
          <p:sp>
            <p:nvSpPr>
              <p:cNvPr id="99" name="Ovale 98">
                <a:extLst>
                  <a:ext uri="{FF2B5EF4-FFF2-40B4-BE49-F238E27FC236}">
                    <a16:creationId xmlns:a16="http://schemas.microsoft.com/office/drawing/2014/main" id="{AB0F12D9-89CC-2812-C64F-FEFDBD99E6B8}"/>
                  </a:ext>
                </a:extLst>
              </p:cNvPr>
              <p:cNvSpPr>
                <a:spLocks noRot="1" noChangeAspect="1" noMove="1" noResize="1" noEditPoints="1" noAdjustHandles="1" noChangeArrowheads="1" noChangeShapeType="1" noTextEdit="1"/>
              </p:cNvSpPr>
              <p:nvPr/>
            </p:nvSpPr>
            <p:spPr>
              <a:xfrm>
                <a:off x="5193587" y="4212323"/>
                <a:ext cx="471793" cy="442950"/>
              </a:xfrm>
              <a:prstGeom prst="ellipse">
                <a:avLst/>
              </a:prstGeom>
              <a:blipFill>
                <a:blip r:embed="rId8"/>
                <a:stretch>
                  <a:fillRect/>
                </a:stretch>
              </a:blipFill>
            </p:spPr>
            <p:txBody>
              <a:bodyPr/>
              <a:lstStyle/>
              <a:p>
                <a:r>
                  <a:rPr lang="it-CH">
                    <a:noFill/>
                  </a:rPr>
                  <a:t> </a:t>
                </a:r>
              </a:p>
            </p:txBody>
          </p:sp>
        </mc:Fallback>
      </mc:AlternateContent>
      <p:sp>
        <p:nvSpPr>
          <p:cNvPr id="100" name="CasellaDiTesto 99">
            <a:extLst>
              <a:ext uri="{FF2B5EF4-FFF2-40B4-BE49-F238E27FC236}">
                <a16:creationId xmlns:a16="http://schemas.microsoft.com/office/drawing/2014/main" id="{5F5160FD-8D10-2B70-E9F0-C55396C060B2}"/>
              </a:ext>
            </a:extLst>
          </p:cNvPr>
          <p:cNvSpPr txBox="1"/>
          <p:nvPr/>
        </p:nvSpPr>
        <p:spPr>
          <a:xfrm>
            <a:off x="5239814" y="3793297"/>
            <a:ext cx="364202" cy="307777"/>
          </a:xfrm>
          <a:prstGeom prst="rect">
            <a:avLst/>
          </a:prstGeom>
          <a:noFill/>
        </p:spPr>
        <p:txBody>
          <a:bodyPr wrap="none" rtlCol="0">
            <a:spAutoFit/>
          </a:bodyPr>
          <a:lstStyle/>
          <a:p>
            <a:r>
              <a:rPr lang="it-CH" dirty="0">
                <a:latin typeface="Times New Roman" panose="02020603050405020304" pitchFamily="18" charset="0"/>
                <a:cs typeface="Times New Roman" panose="02020603050405020304" pitchFamily="18" charset="0"/>
              </a:rPr>
              <a:t>…</a:t>
            </a:r>
          </a:p>
        </p:txBody>
      </p:sp>
      <p:cxnSp>
        <p:nvCxnSpPr>
          <p:cNvPr id="102" name="Connettore 1 101">
            <a:extLst>
              <a:ext uri="{FF2B5EF4-FFF2-40B4-BE49-F238E27FC236}">
                <a16:creationId xmlns:a16="http://schemas.microsoft.com/office/drawing/2014/main" id="{01756C27-AC23-C3EE-2612-C59313E11B51}"/>
              </a:ext>
            </a:extLst>
          </p:cNvPr>
          <p:cNvCxnSpPr>
            <a:cxnSpLocks/>
            <a:stCxn id="23" idx="3"/>
          </p:cNvCxnSpPr>
          <p:nvPr/>
        </p:nvCxnSpPr>
        <p:spPr>
          <a:xfrm>
            <a:off x="3206050" y="555010"/>
            <a:ext cx="1598129" cy="7654"/>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05" name="Connettore 4 104">
            <a:extLst>
              <a:ext uri="{FF2B5EF4-FFF2-40B4-BE49-F238E27FC236}">
                <a16:creationId xmlns:a16="http://schemas.microsoft.com/office/drawing/2014/main" id="{5B8324AA-CB12-4D9F-5088-8DBBEB975DA4}"/>
              </a:ext>
            </a:extLst>
          </p:cNvPr>
          <p:cNvCxnSpPr>
            <a:cxnSpLocks/>
          </p:cNvCxnSpPr>
          <p:nvPr/>
        </p:nvCxnSpPr>
        <p:spPr>
          <a:xfrm rot="16200000" flipH="1">
            <a:off x="3578843" y="1787785"/>
            <a:ext cx="2450244" cy="1"/>
          </a:xfrm>
          <a:prstGeom prst="bentConnector3">
            <a:avLst/>
          </a:prstGeom>
          <a:ln w="28575"/>
        </p:spPr>
        <p:style>
          <a:lnRef idx="1">
            <a:schemeClr val="accent2"/>
          </a:lnRef>
          <a:fillRef idx="0">
            <a:schemeClr val="accent2"/>
          </a:fillRef>
          <a:effectRef idx="0">
            <a:schemeClr val="accent2"/>
          </a:effectRef>
          <a:fontRef idx="minor">
            <a:schemeClr val="tx1"/>
          </a:fontRef>
        </p:style>
      </p:cxnSp>
      <p:sp>
        <p:nvSpPr>
          <p:cNvPr id="23" name="Rettangolo 22">
            <a:extLst>
              <a:ext uri="{FF2B5EF4-FFF2-40B4-BE49-F238E27FC236}">
                <a16:creationId xmlns:a16="http://schemas.microsoft.com/office/drawing/2014/main" id="{93DFDA52-35D5-D4DA-902B-07F42C198FDA}"/>
              </a:ext>
            </a:extLst>
          </p:cNvPr>
          <p:cNvSpPr/>
          <p:nvPr/>
        </p:nvSpPr>
        <p:spPr>
          <a:xfrm>
            <a:off x="1603812" y="347365"/>
            <a:ext cx="1602238" cy="415290"/>
          </a:xfrm>
          <a:prstGeom prst="rect">
            <a:avLst/>
          </a:prstGeom>
          <a:solidFill>
            <a:schemeClr val="accent2">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CH" dirty="0">
                <a:latin typeface="Times New Roman" panose="02020603050405020304" pitchFamily="18" charset="0"/>
              </a:rPr>
              <a:t>BDI-II </a:t>
            </a:r>
            <a:br>
              <a:rPr lang="it-CH" dirty="0">
                <a:latin typeface="Times New Roman" panose="02020603050405020304" pitchFamily="18" charset="0"/>
              </a:rPr>
            </a:br>
            <a:r>
              <a:rPr lang="it-CH" dirty="0">
                <a:latin typeface="Times New Roman" panose="02020603050405020304" pitchFamily="18" charset="0"/>
              </a:rPr>
              <a:t>21 Symptoms (c)</a:t>
            </a:r>
          </a:p>
        </p:txBody>
      </p:sp>
      <p:cxnSp>
        <p:nvCxnSpPr>
          <p:cNvPr id="113" name="Connettore 1 112">
            <a:extLst>
              <a:ext uri="{FF2B5EF4-FFF2-40B4-BE49-F238E27FC236}">
                <a16:creationId xmlns:a16="http://schemas.microsoft.com/office/drawing/2014/main" id="{F5CBAF62-A4CE-99B3-F7E6-B57D0C7B08D0}"/>
              </a:ext>
            </a:extLst>
          </p:cNvPr>
          <p:cNvCxnSpPr>
            <a:cxnSpLocks/>
            <a:stCxn id="95" idx="2"/>
          </p:cNvCxnSpPr>
          <p:nvPr/>
        </p:nvCxnSpPr>
        <p:spPr>
          <a:xfrm flipH="1">
            <a:off x="4797828" y="3002407"/>
            <a:ext cx="395760"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27" name="Connettore 4 126">
            <a:extLst>
              <a:ext uri="{FF2B5EF4-FFF2-40B4-BE49-F238E27FC236}">
                <a16:creationId xmlns:a16="http://schemas.microsoft.com/office/drawing/2014/main" id="{C7B5B5BD-E1AB-8922-D4E7-76D53CB88E8F}"/>
              </a:ext>
            </a:extLst>
          </p:cNvPr>
          <p:cNvCxnSpPr>
            <a:stCxn id="89" idx="0"/>
          </p:cNvCxnSpPr>
          <p:nvPr/>
        </p:nvCxnSpPr>
        <p:spPr>
          <a:xfrm rot="5400000" flipH="1" flipV="1">
            <a:off x="5223230" y="1636530"/>
            <a:ext cx="1332159" cy="912978"/>
          </a:xfrm>
          <a:prstGeom prst="bentConnector3">
            <a:avLst/>
          </a:prstGeom>
          <a:ln w="28575">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0" name="Google Shape;1200;p46">
            <a:extLst>
              <a:ext uri="{FF2B5EF4-FFF2-40B4-BE49-F238E27FC236}">
                <a16:creationId xmlns:a16="http://schemas.microsoft.com/office/drawing/2014/main" id="{F80624E7-701F-95EF-626E-82419C78CDBF}"/>
              </a:ext>
            </a:extLst>
          </p:cNvPr>
          <p:cNvGrpSpPr/>
          <p:nvPr/>
        </p:nvGrpSpPr>
        <p:grpSpPr>
          <a:xfrm>
            <a:off x="6061673" y="195953"/>
            <a:ext cx="772480" cy="856622"/>
            <a:chOff x="359772" y="176387"/>
            <a:chExt cx="3768374" cy="4967106"/>
          </a:xfrm>
        </p:grpSpPr>
        <p:grpSp>
          <p:nvGrpSpPr>
            <p:cNvPr id="131" name="Google Shape;1201;p46">
              <a:extLst>
                <a:ext uri="{FF2B5EF4-FFF2-40B4-BE49-F238E27FC236}">
                  <a16:creationId xmlns:a16="http://schemas.microsoft.com/office/drawing/2014/main" id="{9647AB6C-6DAD-24E7-7F5B-C7109D42A1B1}"/>
                </a:ext>
              </a:extLst>
            </p:cNvPr>
            <p:cNvGrpSpPr/>
            <p:nvPr/>
          </p:nvGrpSpPr>
          <p:grpSpPr>
            <a:xfrm>
              <a:off x="359772" y="176387"/>
              <a:ext cx="3167671" cy="4967106"/>
              <a:chOff x="6499489" y="1217752"/>
              <a:chExt cx="1972889" cy="3093421"/>
            </a:xfrm>
          </p:grpSpPr>
          <p:sp>
            <p:nvSpPr>
              <p:cNvPr id="135" name="Google Shape;1202;p46">
                <a:extLst>
                  <a:ext uri="{FF2B5EF4-FFF2-40B4-BE49-F238E27FC236}">
                    <a16:creationId xmlns:a16="http://schemas.microsoft.com/office/drawing/2014/main" id="{B6AC7452-B400-D7A9-EBA4-A32400935A5E}"/>
                  </a:ext>
                </a:extLst>
              </p:cNvPr>
              <p:cNvSpPr/>
              <p:nvPr/>
            </p:nvSpPr>
            <p:spPr>
              <a:xfrm>
                <a:off x="7160471" y="1217752"/>
                <a:ext cx="824010" cy="1108517"/>
              </a:xfrm>
              <a:custGeom>
                <a:avLst/>
                <a:gdLst/>
                <a:ahLst/>
                <a:cxnLst/>
                <a:rect l="l" t="t" r="r" b="b"/>
                <a:pathLst>
                  <a:path w="1098680" h="1478023" extrusionOk="0">
                    <a:moveTo>
                      <a:pt x="668785" y="31597"/>
                    </a:moveTo>
                    <a:cubicBezTo>
                      <a:pt x="824323" y="-501"/>
                      <a:pt x="883582" y="167376"/>
                      <a:pt x="883582" y="167376"/>
                    </a:cubicBezTo>
                    <a:cubicBezTo>
                      <a:pt x="883582" y="167376"/>
                      <a:pt x="967520" y="189602"/>
                      <a:pt x="982328" y="243910"/>
                    </a:cubicBezTo>
                    <a:cubicBezTo>
                      <a:pt x="997135" y="298219"/>
                      <a:pt x="979860" y="340188"/>
                      <a:pt x="979860" y="340188"/>
                    </a:cubicBezTo>
                    <a:cubicBezTo>
                      <a:pt x="979860" y="340188"/>
                      <a:pt x="1066266" y="387093"/>
                      <a:pt x="1071201" y="453756"/>
                    </a:cubicBezTo>
                    <a:cubicBezTo>
                      <a:pt x="1076152" y="520419"/>
                      <a:pt x="1071201" y="527823"/>
                      <a:pt x="1073669" y="562373"/>
                    </a:cubicBezTo>
                    <a:cubicBezTo>
                      <a:pt x="1076152" y="596939"/>
                      <a:pt x="1100832" y="604357"/>
                      <a:pt x="1100832" y="673473"/>
                    </a:cubicBezTo>
                    <a:cubicBezTo>
                      <a:pt x="1100832" y="742604"/>
                      <a:pt x="1034168" y="843832"/>
                      <a:pt x="1034168" y="843832"/>
                    </a:cubicBezTo>
                    <a:lnTo>
                      <a:pt x="945294" y="947514"/>
                    </a:lnTo>
                    <a:lnTo>
                      <a:pt x="871243" y="1033920"/>
                    </a:lnTo>
                    <a:cubicBezTo>
                      <a:pt x="871243" y="1033920"/>
                      <a:pt x="1011943" y="1063535"/>
                      <a:pt x="1016878" y="1135134"/>
                    </a:cubicBezTo>
                    <a:cubicBezTo>
                      <a:pt x="1021829" y="1206732"/>
                      <a:pt x="992199" y="1194378"/>
                      <a:pt x="992199" y="1194378"/>
                    </a:cubicBezTo>
                    <a:cubicBezTo>
                      <a:pt x="992199" y="1194378"/>
                      <a:pt x="1034168" y="1248702"/>
                      <a:pt x="1026765" y="1327689"/>
                    </a:cubicBezTo>
                    <a:cubicBezTo>
                      <a:pt x="1019361" y="1406692"/>
                      <a:pt x="903325" y="1478290"/>
                      <a:pt x="903325" y="1478290"/>
                    </a:cubicBezTo>
                    <a:lnTo>
                      <a:pt x="135541" y="1451144"/>
                    </a:lnTo>
                    <a:cubicBezTo>
                      <a:pt x="135541" y="1451144"/>
                      <a:pt x="4683" y="1364737"/>
                      <a:pt x="12087" y="1293139"/>
                    </a:cubicBezTo>
                    <a:cubicBezTo>
                      <a:pt x="19506" y="1221540"/>
                      <a:pt x="59007" y="1221540"/>
                      <a:pt x="59007" y="1221540"/>
                    </a:cubicBezTo>
                    <a:cubicBezTo>
                      <a:pt x="59007" y="1221540"/>
                      <a:pt x="34328" y="1179571"/>
                      <a:pt x="61475" y="1105504"/>
                    </a:cubicBezTo>
                    <a:cubicBezTo>
                      <a:pt x="88637" y="1031452"/>
                      <a:pt x="207140" y="1061067"/>
                      <a:pt x="207140" y="1061067"/>
                    </a:cubicBezTo>
                    <a:lnTo>
                      <a:pt x="204673" y="1024034"/>
                    </a:lnTo>
                    <a:lnTo>
                      <a:pt x="59007" y="841350"/>
                    </a:lnTo>
                    <a:cubicBezTo>
                      <a:pt x="9619" y="764830"/>
                      <a:pt x="68878" y="700635"/>
                      <a:pt x="68878" y="700635"/>
                    </a:cubicBezTo>
                    <a:cubicBezTo>
                      <a:pt x="68878" y="700635"/>
                      <a:pt x="-252" y="668537"/>
                      <a:pt x="2215" y="582131"/>
                    </a:cubicBezTo>
                    <a:cubicBezTo>
                      <a:pt x="4683" y="495725"/>
                      <a:pt x="54071" y="498193"/>
                      <a:pt x="54071" y="498193"/>
                    </a:cubicBezTo>
                    <a:cubicBezTo>
                      <a:pt x="32023" y="447140"/>
                      <a:pt x="22286" y="374783"/>
                      <a:pt x="66426" y="340931"/>
                    </a:cubicBezTo>
                    <a:cubicBezTo>
                      <a:pt x="83879" y="327566"/>
                      <a:pt x="105198" y="318378"/>
                      <a:pt x="118251" y="300687"/>
                    </a:cubicBezTo>
                    <a:cubicBezTo>
                      <a:pt x="126799" y="289106"/>
                      <a:pt x="130947" y="274952"/>
                      <a:pt x="135794" y="261409"/>
                    </a:cubicBezTo>
                    <a:cubicBezTo>
                      <a:pt x="153962" y="210668"/>
                      <a:pt x="184855" y="163912"/>
                      <a:pt x="227255" y="130640"/>
                    </a:cubicBezTo>
                    <a:cubicBezTo>
                      <a:pt x="269671" y="97383"/>
                      <a:pt x="323904" y="78308"/>
                      <a:pt x="377663" y="82010"/>
                    </a:cubicBezTo>
                    <a:cubicBezTo>
                      <a:pt x="380637" y="64334"/>
                      <a:pt x="393734" y="48367"/>
                      <a:pt x="406267" y="35536"/>
                    </a:cubicBezTo>
                    <a:cubicBezTo>
                      <a:pt x="471592" y="-31290"/>
                      <a:pt x="658260" y="14203"/>
                      <a:pt x="668785" y="31597"/>
                    </a:cubicBezTo>
                    <a:close/>
                  </a:path>
                </a:pathLst>
              </a:custGeom>
              <a:solidFill>
                <a:srgbClr val="35142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6" name="Google Shape;1203;p46">
                <a:extLst>
                  <a:ext uri="{FF2B5EF4-FFF2-40B4-BE49-F238E27FC236}">
                    <a16:creationId xmlns:a16="http://schemas.microsoft.com/office/drawing/2014/main" id="{08EA542D-D9AA-B915-CC97-F6B433EDC376}"/>
                  </a:ext>
                </a:extLst>
              </p:cNvPr>
              <p:cNvSpPr/>
              <p:nvPr/>
            </p:nvSpPr>
            <p:spPr>
              <a:xfrm>
                <a:off x="7340605" y="2036477"/>
                <a:ext cx="412410" cy="799911"/>
              </a:xfrm>
              <a:custGeom>
                <a:avLst/>
                <a:gdLst/>
                <a:ahLst/>
                <a:cxnLst/>
                <a:rect l="l" t="t" r="r" b="b"/>
                <a:pathLst>
                  <a:path w="549880" h="1066548" extrusionOk="0">
                    <a:moveTo>
                      <a:pt x="552024" y="456"/>
                    </a:moveTo>
                    <a:lnTo>
                      <a:pt x="542450" y="294210"/>
                    </a:lnTo>
                    <a:lnTo>
                      <a:pt x="535358" y="511504"/>
                    </a:lnTo>
                    <a:lnTo>
                      <a:pt x="240965" y="1067004"/>
                    </a:lnTo>
                    <a:lnTo>
                      <a:pt x="2143" y="444856"/>
                    </a:lnTo>
                    <a:lnTo>
                      <a:pt x="44410" y="260358"/>
                    </a:lnTo>
                    <a:lnTo>
                      <a:pt x="63217" y="178218"/>
                    </a:lnTo>
                    <a:lnTo>
                      <a:pt x="68776" y="22696"/>
                    </a:lnTo>
                    <a:lnTo>
                      <a:pt x="552024" y="456"/>
                    </a:ln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7" name="Google Shape;1204;p46">
                <a:extLst>
                  <a:ext uri="{FF2B5EF4-FFF2-40B4-BE49-F238E27FC236}">
                    <a16:creationId xmlns:a16="http://schemas.microsoft.com/office/drawing/2014/main" id="{A379D47B-3629-C7C9-FABD-48EA45A04BFD}"/>
                  </a:ext>
                </a:extLst>
              </p:cNvPr>
              <p:cNvSpPr/>
              <p:nvPr/>
            </p:nvSpPr>
            <p:spPr>
              <a:xfrm>
                <a:off x="7372305" y="2036477"/>
                <a:ext cx="380710" cy="316690"/>
              </a:xfrm>
              <a:custGeom>
                <a:avLst/>
                <a:gdLst/>
                <a:ahLst/>
                <a:cxnLst/>
                <a:rect l="l" t="t" r="r" b="b"/>
                <a:pathLst>
                  <a:path w="507613" h="422253" extrusionOk="0">
                    <a:moveTo>
                      <a:pt x="509761" y="387"/>
                    </a:moveTo>
                    <a:lnTo>
                      <a:pt x="500187" y="294141"/>
                    </a:lnTo>
                    <a:cubicBezTo>
                      <a:pt x="415551" y="361666"/>
                      <a:pt x="317147" y="425192"/>
                      <a:pt x="248700" y="422561"/>
                    </a:cubicBezTo>
                    <a:cubicBezTo>
                      <a:pt x="166605" y="419424"/>
                      <a:pt x="70104" y="333672"/>
                      <a:pt x="2148" y="260289"/>
                    </a:cubicBezTo>
                    <a:lnTo>
                      <a:pt x="20955" y="178150"/>
                    </a:lnTo>
                    <a:lnTo>
                      <a:pt x="26514" y="22628"/>
                    </a:lnTo>
                    <a:lnTo>
                      <a:pt x="509761" y="387"/>
                    </a:ln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8" name="Google Shape;1205;p46">
                <a:extLst>
                  <a:ext uri="{FF2B5EF4-FFF2-40B4-BE49-F238E27FC236}">
                    <a16:creationId xmlns:a16="http://schemas.microsoft.com/office/drawing/2014/main" id="{5C53823C-1AC7-6736-2E22-044605750857}"/>
                  </a:ext>
                </a:extLst>
              </p:cNvPr>
              <p:cNvSpPr/>
              <p:nvPr/>
            </p:nvSpPr>
            <p:spPr>
              <a:xfrm>
                <a:off x="7278098" y="2157311"/>
                <a:ext cx="554095" cy="845716"/>
              </a:xfrm>
              <a:custGeom>
                <a:avLst/>
                <a:gdLst/>
                <a:ahLst/>
                <a:cxnLst/>
                <a:rect l="l" t="t" r="r" b="b"/>
                <a:pathLst>
                  <a:path w="738793" h="1127621" extrusionOk="0">
                    <a:moveTo>
                      <a:pt x="2146" y="167154"/>
                    </a:moveTo>
                    <a:lnTo>
                      <a:pt x="146562" y="17162"/>
                    </a:lnTo>
                    <a:lnTo>
                      <a:pt x="129911" y="233802"/>
                    </a:lnTo>
                    <a:cubicBezTo>
                      <a:pt x="129911" y="233802"/>
                      <a:pt x="302099" y="539316"/>
                      <a:pt x="352097" y="717064"/>
                    </a:cubicBezTo>
                    <a:lnTo>
                      <a:pt x="613173" y="239347"/>
                    </a:lnTo>
                    <a:lnTo>
                      <a:pt x="624279" y="496"/>
                    </a:lnTo>
                    <a:lnTo>
                      <a:pt x="740939" y="156033"/>
                    </a:lnTo>
                    <a:cubicBezTo>
                      <a:pt x="740939" y="156033"/>
                      <a:pt x="657610" y="700398"/>
                      <a:pt x="390988" y="1128118"/>
                    </a:cubicBezTo>
                    <a:cubicBezTo>
                      <a:pt x="390988" y="1128118"/>
                      <a:pt x="41037" y="483758"/>
                      <a:pt x="2146" y="167154"/>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9" name="Google Shape;1206;p46">
                <a:extLst>
                  <a:ext uri="{FF2B5EF4-FFF2-40B4-BE49-F238E27FC236}">
                    <a16:creationId xmlns:a16="http://schemas.microsoft.com/office/drawing/2014/main" id="{899D86E4-C4C0-3269-CFE6-0AFC0D964A88}"/>
                  </a:ext>
                </a:extLst>
              </p:cNvPr>
              <p:cNvSpPr/>
              <p:nvPr/>
            </p:nvSpPr>
            <p:spPr>
              <a:xfrm>
                <a:off x="7253099" y="1417153"/>
                <a:ext cx="624054" cy="853586"/>
              </a:xfrm>
              <a:custGeom>
                <a:avLst/>
                <a:gdLst/>
                <a:ahLst/>
                <a:cxnLst/>
                <a:rect l="l" t="t" r="r" b="b"/>
                <a:pathLst>
                  <a:path w="832072" h="1138115" extrusionOk="0">
                    <a:moveTo>
                      <a:pt x="2149" y="373059"/>
                    </a:moveTo>
                    <a:cubicBezTo>
                      <a:pt x="2149" y="373059"/>
                      <a:pt x="39181" y="740909"/>
                      <a:pt x="81166" y="856945"/>
                    </a:cubicBezTo>
                    <a:cubicBezTo>
                      <a:pt x="108774" y="933301"/>
                      <a:pt x="291041" y="1135104"/>
                      <a:pt x="421854" y="1138375"/>
                    </a:cubicBezTo>
                    <a:cubicBezTo>
                      <a:pt x="520600" y="1140843"/>
                      <a:pt x="725495" y="977902"/>
                      <a:pt x="757608" y="884092"/>
                    </a:cubicBezTo>
                    <a:cubicBezTo>
                      <a:pt x="789705" y="790282"/>
                      <a:pt x="836595" y="481691"/>
                      <a:pt x="834127" y="461933"/>
                    </a:cubicBezTo>
                    <a:cubicBezTo>
                      <a:pt x="831659" y="442190"/>
                      <a:pt x="777351" y="373059"/>
                      <a:pt x="779818" y="345912"/>
                    </a:cubicBezTo>
                    <a:cubicBezTo>
                      <a:pt x="782301" y="318750"/>
                      <a:pt x="802044" y="301475"/>
                      <a:pt x="767479" y="247166"/>
                    </a:cubicBezTo>
                    <a:cubicBezTo>
                      <a:pt x="732898" y="192843"/>
                      <a:pt x="624296" y="185439"/>
                      <a:pt x="589731" y="123712"/>
                    </a:cubicBezTo>
                    <a:cubicBezTo>
                      <a:pt x="555150" y="62000"/>
                      <a:pt x="562555" y="287"/>
                      <a:pt x="562555" y="287"/>
                    </a:cubicBezTo>
                    <a:cubicBezTo>
                      <a:pt x="562555" y="287"/>
                      <a:pt x="525535" y="74339"/>
                      <a:pt x="478631" y="91629"/>
                    </a:cubicBezTo>
                    <a:cubicBezTo>
                      <a:pt x="431726" y="108905"/>
                      <a:pt x="392210" y="86693"/>
                      <a:pt x="365063" y="118776"/>
                    </a:cubicBezTo>
                    <a:cubicBezTo>
                      <a:pt x="337901" y="150874"/>
                      <a:pt x="365063" y="192843"/>
                      <a:pt x="305818" y="222472"/>
                    </a:cubicBezTo>
                    <a:cubicBezTo>
                      <a:pt x="246574" y="252102"/>
                      <a:pt x="214462" y="210118"/>
                      <a:pt x="177428" y="239763"/>
                    </a:cubicBezTo>
                    <a:cubicBezTo>
                      <a:pt x="140410" y="269377"/>
                      <a:pt x="110781" y="390349"/>
                      <a:pt x="2149" y="373059"/>
                    </a:cubicBez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0" name="Google Shape;1207;p46">
                <a:extLst>
                  <a:ext uri="{FF2B5EF4-FFF2-40B4-BE49-F238E27FC236}">
                    <a16:creationId xmlns:a16="http://schemas.microsoft.com/office/drawing/2014/main" id="{F2435687-CC9D-5803-B64A-C8556C2D54A4}"/>
                  </a:ext>
                </a:extLst>
              </p:cNvPr>
              <p:cNvSpPr/>
              <p:nvPr/>
            </p:nvSpPr>
            <p:spPr>
              <a:xfrm>
                <a:off x="7186466" y="1798499"/>
                <a:ext cx="120276" cy="200201"/>
              </a:xfrm>
              <a:custGeom>
                <a:avLst/>
                <a:gdLst/>
                <a:ahLst/>
                <a:cxnLst/>
                <a:rect l="l" t="t" r="r" b="b"/>
                <a:pathLst>
                  <a:path w="160368" h="266934" extrusionOk="0">
                    <a:moveTo>
                      <a:pt x="125780" y="44220"/>
                    </a:moveTo>
                    <a:lnTo>
                      <a:pt x="162427" y="267238"/>
                    </a:lnTo>
                    <a:cubicBezTo>
                      <a:pt x="162427" y="267238"/>
                      <a:pt x="48324" y="214014"/>
                      <a:pt x="11930" y="134373"/>
                    </a:cubicBezTo>
                    <a:cubicBezTo>
                      <a:pt x="-24480" y="54731"/>
                      <a:pt x="45751" y="-65215"/>
                      <a:pt x="125780" y="44220"/>
                    </a:cubicBez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1" name="Google Shape;1208;p46">
                <a:extLst>
                  <a:ext uri="{FF2B5EF4-FFF2-40B4-BE49-F238E27FC236}">
                    <a16:creationId xmlns:a16="http://schemas.microsoft.com/office/drawing/2014/main" id="{A585A68C-B74C-AC56-40F0-2E76911C8539}"/>
                  </a:ext>
                </a:extLst>
              </p:cNvPr>
              <p:cNvSpPr/>
              <p:nvPr/>
            </p:nvSpPr>
            <p:spPr>
              <a:xfrm>
                <a:off x="7832672" y="1798499"/>
                <a:ext cx="120276" cy="200201"/>
              </a:xfrm>
              <a:custGeom>
                <a:avLst/>
                <a:gdLst/>
                <a:ahLst/>
                <a:cxnLst/>
                <a:rect l="l" t="t" r="r" b="b"/>
                <a:pathLst>
                  <a:path w="160368" h="266934" extrusionOk="0">
                    <a:moveTo>
                      <a:pt x="38888" y="44220"/>
                    </a:moveTo>
                    <a:lnTo>
                      <a:pt x="2242" y="267238"/>
                    </a:lnTo>
                    <a:cubicBezTo>
                      <a:pt x="2242" y="267238"/>
                      <a:pt x="116329" y="214014"/>
                      <a:pt x="152739" y="134373"/>
                    </a:cubicBezTo>
                    <a:cubicBezTo>
                      <a:pt x="189147" y="54731"/>
                      <a:pt x="118916" y="-65215"/>
                      <a:pt x="38888" y="44220"/>
                    </a:cubicBez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2" name="Google Shape;1209;p46">
                <a:extLst>
                  <a:ext uri="{FF2B5EF4-FFF2-40B4-BE49-F238E27FC236}">
                    <a16:creationId xmlns:a16="http://schemas.microsoft.com/office/drawing/2014/main" id="{1C8E16B0-E661-464D-001B-A3A9F98EBF8F}"/>
                  </a:ext>
                </a:extLst>
              </p:cNvPr>
              <p:cNvSpPr/>
              <p:nvPr/>
            </p:nvSpPr>
            <p:spPr>
              <a:xfrm>
                <a:off x="7218796" y="1839452"/>
                <a:ext cx="67939" cy="102989"/>
              </a:xfrm>
              <a:custGeom>
                <a:avLst/>
                <a:gdLst/>
                <a:ahLst/>
                <a:cxnLst/>
                <a:rect l="l" t="t" r="r" b="b"/>
                <a:pathLst>
                  <a:path w="90585" h="137319" extrusionOk="0">
                    <a:moveTo>
                      <a:pt x="92577" y="133466"/>
                    </a:moveTo>
                    <a:cubicBezTo>
                      <a:pt x="87239" y="107597"/>
                      <a:pt x="73636" y="84345"/>
                      <a:pt x="59573" y="62238"/>
                    </a:cubicBezTo>
                    <a:cubicBezTo>
                      <a:pt x="45493" y="40072"/>
                      <a:pt x="29274" y="18158"/>
                      <a:pt x="8981" y="1269"/>
                    </a:cubicBezTo>
                    <a:cubicBezTo>
                      <a:pt x="5219" y="-1853"/>
                      <a:pt x="45" y="3232"/>
                      <a:pt x="2870" y="7157"/>
                    </a:cubicBezTo>
                    <a:cubicBezTo>
                      <a:pt x="17737" y="27896"/>
                      <a:pt x="33912" y="47580"/>
                      <a:pt x="47664" y="69137"/>
                    </a:cubicBezTo>
                    <a:cubicBezTo>
                      <a:pt x="45241" y="67501"/>
                      <a:pt x="42832" y="65851"/>
                      <a:pt x="40409" y="64216"/>
                    </a:cubicBezTo>
                    <a:cubicBezTo>
                      <a:pt x="31117" y="57957"/>
                      <a:pt x="21781" y="51713"/>
                      <a:pt x="11449" y="47327"/>
                    </a:cubicBezTo>
                    <a:cubicBezTo>
                      <a:pt x="7315" y="45573"/>
                      <a:pt x="4625" y="50791"/>
                      <a:pt x="7569" y="53690"/>
                    </a:cubicBezTo>
                    <a:cubicBezTo>
                      <a:pt x="15507" y="61555"/>
                      <a:pt x="24754" y="67724"/>
                      <a:pt x="34017" y="73909"/>
                    </a:cubicBezTo>
                    <a:cubicBezTo>
                      <a:pt x="38521" y="76897"/>
                      <a:pt x="42981" y="79930"/>
                      <a:pt x="47531" y="82814"/>
                    </a:cubicBezTo>
                    <a:cubicBezTo>
                      <a:pt x="50043" y="84420"/>
                      <a:pt x="52540" y="86085"/>
                      <a:pt x="55113" y="87601"/>
                    </a:cubicBezTo>
                    <a:cubicBezTo>
                      <a:pt x="56703" y="88523"/>
                      <a:pt x="58294" y="89311"/>
                      <a:pt x="59899" y="90069"/>
                    </a:cubicBezTo>
                    <a:cubicBezTo>
                      <a:pt x="68329" y="105516"/>
                      <a:pt x="76149" y="121290"/>
                      <a:pt x="85664" y="136112"/>
                    </a:cubicBezTo>
                    <a:cubicBezTo>
                      <a:pt x="87641" y="139189"/>
                      <a:pt x="93335" y="137182"/>
                      <a:pt x="92577" y="133466"/>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 name="Google Shape;1210;p46">
                <a:extLst>
                  <a:ext uri="{FF2B5EF4-FFF2-40B4-BE49-F238E27FC236}">
                    <a16:creationId xmlns:a16="http://schemas.microsoft.com/office/drawing/2014/main" id="{2F3F7306-76F2-F4E3-F359-5E8FE368B4B3}"/>
                  </a:ext>
                </a:extLst>
              </p:cNvPr>
              <p:cNvSpPr/>
              <p:nvPr/>
            </p:nvSpPr>
            <p:spPr>
              <a:xfrm>
                <a:off x="7850614" y="1839452"/>
                <a:ext cx="67930" cy="102989"/>
              </a:xfrm>
              <a:custGeom>
                <a:avLst/>
                <a:gdLst/>
                <a:ahLst/>
                <a:cxnLst/>
                <a:rect l="l" t="t" r="r" b="b"/>
                <a:pathLst>
                  <a:path w="90573" h="137319" extrusionOk="0">
                    <a:moveTo>
                      <a:pt x="2311" y="133466"/>
                    </a:moveTo>
                    <a:cubicBezTo>
                      <a:pt x="7618" y="107597"/>
                      <a:pt x="21237" y="84345"/>
                      <a:pt x="35301" y="62238"/>
                    </a:cubicBezTo>
                    <a:cubicBezTo>
                      <a:pt x="49395" y="40072"/>
                      <a:pt x="65599" y="18158"/>
                      <a:pt x="85892" y="1269"/>
                    </a:cubicBezTo>
                    <a:cubicBezTo>
                      <a:pt x="89654" y="-1853"/>
                      <a:pt x="94828" y="3232"/>
                      <a:pt x="92003" y="7157"/>
                    </a:cubicBezTo>
                    <a:cubicBezTo>
                      <a:pt x="77136" y="27896"/>
                      <a:pt x="60961" y="47580"/>
                      <a:pt x="47209" y="69137"/>
                    </a:cubicBezTo>
                    <a:cubicBezTo>
                      <a:pt x="49633" y="67501"/>
                      <a:pt x="52041" y="65851"/>
                      <a:pt x="54464" y="64216"/>
                    </a:cubicBezTo>
                    <a:cubicBezTo>
                      <a:pt x="63756" y="57957"/>
                      <a:pt x="73093" y="51713"/>
                      <a:pt x="83425" y="47327"/>
                    </a:cubicBezTo>
                    <a:cubicBezTo>
                      <a:pt x="87558" y="45573"/>
                      <a:pt x="90249" y="50791"/>
                      <a:pt x="87305" y="53690"/>
                    </a:cubicBezTo>
                    <a:cubicBezTo>
                      <a:pt x="79366" y="61555"/>
                      <a:pt x="70119" y="67724"/>
                      <a:pt x="60842" y="73909"/>
                    </a:cubicBezTo>
                    <a:cubicBezTo>
                      <a:pt x="56367" y="76897"/>
                      <a:pt x="51907" y="79930"/>
                      <a:pt x="47358" y="82814"/>
                    </a:cubicBezTo>
                    <a:cubicBezTo>
                      <a:pt x="44831" y="84420"/>
                      <a:pt x="42333" y="86085"/>
                      <a:pt x="39746" y="87601"/>
                    </a:cubicBezTo>
                    <a:cubicBezTo>
                      <a:pt x="38170" y="88523"/>
                      <a:pt x="36594" y="89311"/>
                      <a:pt x="34974" y="90069"/>
                    </a:cubicBezTo>
                    <a:cubicBezTo>
                      <a:pt x="26544" y="105516"/>
                      <a:pt x="18709" y="121290"/>
                      <a:pt x="9210" y="136112"/>
                    </a:cubicBezTo>
                    <a:cubicBezTo>
                      <a:pt x="7233" y="139189"/>
                      <a:pt x="1538" y="137182"/>
                      <a:pt x="2311" y="133466"/>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4" name="Google Shape;1211;p46">
                <a:extLst>
                  <a:ext uri="{FF2B5EF4-FFF2-40B4-BE49-F238E27FC236}">
                    <a16:creationId xmlns:a16="http://schemas.microsoft.com/office/drawing/2014/main" id="{4665D434-A446-4361-4899-4858C7893862}"/>
                  </a:ext>
                </a:extLst>
              </p:cNvPr>
              <p:cNvSpPr/>
              <p:nvPr/>
            </p:nvSpPr>
            <p:spPr>
              <a:xfrm>
                <a:off x="7243901" y="2528776"/>
                <a:ext cx="578860" cy="620039"/>
              </a:xfrm>
              <a:custGeom>
                <a:avLst/>
                <a:gdLst/>
                <a:ahLst/>
                <a:cxnLst/>
                <a:rect l="l" t="t" r="r" b="b"/>
                <a:pathLst>
                  <a:path w="771814" h="826719" extrusionOk="0">
                    <a:moveTo>
                      <a:pt x="772271" y="192875"/>
                    </a:moveTo>
                    <a:cubicBezTo>
                      <a:pt x="754104" y="176700"/>
                      <a:pt x="736264" y="160228"/>
                      <a:pt x="717695" y="144514"/>
                    </a:cubicBezTo>
                    <a:cubicBezTo>
                      <a:pt x="699765" y="129364"/>
                      <a:pt x="681836" y="114185"/>
                      <a:pt x="663921" y="99036"/>
                    </a:cubicBezTo>
                    <a:cubicBezTo>
                      <a:pt x="627438" y="68187"/>
                      <a:pt x="590970" y="37339"/>
                      <a:pt x="554516" y="6475"/>
                    </a:cubicBezTo>
                    <a:cubicBezTo>
                      <a:pt x="551914" y="4275"/>
                      <a:pt x="547276" y="4646"/>
                      <a:pt x="545254" y="7501"/>
                    </a:cubicBezTo>
                    <a:cubicBezTo>
                      <a:pt x="496536" y="76557"/>
                      <a:pt x="447862" y="145644"/>
                      <a:pt x="399187" y="214745"/>
                    </a:cubicBezTo>
                    <a:cubicBezTo>
                      <a:pt x="339526" y="149360"/>
                      <a:pt x="286110" y="78341"/>
                      <a:pt x="239591" y="3056"/>
                    </a:cubicBezTo>
                    <a:cubicBezTo>
                      <a:pt x="237882" y="290"/>
                      <a:pt x="233422" y="-200"/>
                      <a:pt x="230984" y="1747"/>
                    </a:cubicBezTo>
                    <a:cubicBezTo>
                      <a:pt x="194455" y="31020"/>
                      <a:pt x="157185" y="59341"/>
                      <a:pt x="119140" y="86607"/>
                    </a:cubicBezTo>
                    <a:cubicBezTo>
                      <a:pt x="81111" y="113858"/>
                      <a:pt x="41848" y="139251"/>
                      <a:pt x="3610" y="166160"/>
                    </a:cubicBezTo>
                    <a:cubicBezTo>
                      <a:pt x="-92" y="168761"/>
                      <a:pt x="3922" y="173757"/>
                      <a:pt x="7653" y="171661"/>
                    </a:cubicBezTo>
                    <a:cubicBezTo>
                      <a:pt x="48448" y="148840"/>
                      <a:pt x="87325" y="122139"/>
                      <a:pt x="125607" y="95349"/>
                    </a:cubicBezTo>
                    <a:cubicBezTo>
                      <a:pt x="162120" y="69778"/>
                      <a:pt x="197920" y="43211"/>
                      <a:pt x="233020" y="15737"/>
                    </a:cubicBezTo>
                    <a:cubicBezTo>
                      <a:pt x="279688" y="92034"/>
                      <a:pt x="333832" y="163439"/>
                      <a:pt x="394534" y="229151"/>
                    </a:cubicBezTo>
                    <a:cubicBezTo>
                      <a:pt x="395753" y="230444"/>
                      <a:pt x="397447" y="231366"/>
                      <a:pt x="399187" y="231663"/>
                    </a:cubicBezTo>
                    <a:cubicBezTo>
                      <a:pt x="397760" y="266764"/>
                      <a:pt x="400451" y="302370"/>
                      <a:pt x="401596" y="337352"/>
                    </a:cubicBezTo>
                    <a:cubicBezTo>
                      <a:pt x="402875" y="376303"/>
                      <a:pt x="404331" y="415254"/>
                      <a:pt x="405728" y="454190"/>
                    </a:cubicBezTo>
                    <a:cubicBezTo>
                      <a:pt x="408568" y="532895"/>
                      <a:pt x="411110" y="611615"/>
                      <a:pt x="414366" y="690291"/>
                    </a:cubicBezTo>
                    <a:cubicBezTo>
                      <a:pt x="416224" y="734847"/>
                      <a:pt x="418068" y="779477"/>
                      <a:pt x="421666" y="823914"/>
                    </a:cubicBezTo>
                    <a:cubicBezTo>
                      <a:pt x="422067" y="828969"/>
                      <a:pt x="429293" y="828032"/>
                      <a:pt x="429337" y="823186"/>
                    </a:cubicBezTo>
                    <a:cubicBezTo>
                      <a:pt x="429917" y="744406"/>
                      <a:pt x="426007" y="665552"/>
                      <a:pt x="423123" y="586847"/>
                    </a:cubicBezTo>
                    <a:cubicBezTo>
                      <a:pt x="420298" y="508960"/>
                      <a:pt x="417637" y="431072"/>
                      <a:pt x="414500" y="353185"/>
                    </a:cubicBezTo>
                    <a:cubicBezTo>
                      <a:pt x="413638" y="331301"/>
                      <a:pt x="412821" y="309387"/>
                      <a:pt x="411869" y="287488"/>
                    </a:cubicBezTo>
                    <a:cubicBezTo>
                      <a:pt x="410977" y="266898"/>
                      <a:pt x="410322" y="245935"/>
                      <a:pt x="407751" y="225419"/>
                    </a:cubicBezTo>
                    <a:cubicBezTo>
                      <a:pt x="455726" y="157373"/>
                      <a:pt x="503701" y="89343"/>
                      <a:pt x="551632" y="21282"/>
                    </a:cubicBezTo>
                    <a:cubicBezTo>
                      <a:pt x="586346" y="50585"/>
                      <a:pt x="621045" y="79887"/>
                      <a:pt x="655759" y="109220"/>
                    </a:cubicBezTo>
                    <a:cubicBezTo>
                      <a:pt x="673689" y="124384"/>
                      <a:pt x="691619" y="139518"/>
                      <a:pt x="709548" y="154682"/>
                    </a:cubicBezTo>
                    <a:cubicBezTo>
                      <a:pt x="728102" y="170352"/>
                      <a:pt x="747309" y="185189"/>
                      <a:pt x="766250" y="200398"/>
                    </a:cubicBezTo>
                    <a:cubicBezTo>
                      <a:pt x="771111" y="204293"/>
                      <a:pt x="776865" y="196979"/>
                      <a:pt x="772271" y="192875"/>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5" name="Google Shape;1212;p46">
                <a:extLst>
                  <a:ext uri="{FF2B5EF4-FFF2-40B4-BE49-F238E27FC236}">
                    <a16:creationId xmlns:a16="http://schemas.microsoft.com/office/drawing/2014/main" id="{376A02F8-36FA-24DE-3429-32A741F2B619}"/>
                  </a:ext>
                </a:extLst>
              </p:cNvPr>
              <p:cNvSpPr/>
              <p:nvPr/>
            </p:nvSpPr>
            <p:spPr>
              <a:xfrm>
                <a:off x="6499489" y="2273953"/>
                <a:ext cx="1950949" cy="2037220"/>
              </a:xfrm>
              <a:custGeom>
                <a:avLst/>
                <a:gdLst/>
                <a:ahLst/>
                <a:cxnLst/>
                <a:rect l="l" t="t" r="r" b="b"/>
                <a:pathLst>
                  <a:path w="2601265" h="2716293" extrusionOk="0">
                    <a:moveTo>
                      <a:pt x="2603265" y="1587557"/>
                    </a:moveTo>
                    <a:cubicBezTo>
                      <a:pt x="2603072" y="1622450"/>
                      <a:pt x="2602537" y="1656554"/>
                      <a:pt x="2601764" y="1689633"/>
                    </a:cubicBezTo>
                    <a:cubicBezTo>
                      <a:pt x="2596322" y="1910584"/>
                      <a:pt x="2578066" y="2085463"/>
                      <a:pt x="2551187" y="2139311"/>
                    </a:cubicBezTo>
                    <a:cubicBezTo>
                      <a:pt x="2467828" y="2305924"/>
                      <a:pt x="2190100" y="2372616"/>
                      <a:pt x="2190100" y="2372616"/>
                    </a:cubicBezTo>
                    <a:lnTo>
                      <a:pt x="2262323" y="2716992"/>
                    </a:lnTo>
                    <a:lnTo>
                      <a:pt x="345926" y="2716992"/>
                    </a:lnTo>
                    <a:cubicBezTo>
                      <a:pt x="351219" y="2648887"/>
                      <a:pt x="465099" y="2274406"/>
                      <a:pt x="478004" y="2232095"/>
                    </a:cubicBezTo>
                    <a:cubicBezTo>
                      <a:pt x="478836" y="2229553"/>
                      <a:pt x="479222" y="2228185"/>
                      <a:pt x="479222" y="2228185"/>
                    </a:cubicBezTo>
                    <a:cubicBezTo>
                      <a:pt x="476681" y="2227843"/>
                      <a:pt x="474183" y="2227501"/>
                      <a:pt x="471700" y="2227114"/>
                    </a:cubicBezTo>
                    <a:cubicBezTo>
                      <a:pt x="-81258" y="2146194"/>
                      <a:pt x="-20378" y="1682408"/>
                      <a:pt x="40398" y="1367200"/>
                    </a:cubicBezTo>
                    <a:cubicBezTo>
                      <a:pt x="101530" y="1050581"/>
                      <a:pt x="251492" y="439568"/>
                      <a:pt x="334836" y="317303"/>
                    </a:cubicBezTo>
                    <a:cubicBezTo>
                      <a:pt x="377979" y="254045"/>
                      <a:pt x="565570" y="174403"/>
                      <a:pt x="736479" y="112289"/>
                    </a:cubicBezTo>
                    <a:cubicBezTo>
                      <a:pt x="751479" y="106818"/>
                      <a:pt x="766376" y="101496"/>
                      <a:pt x="781049" y="96367"/>
                    </a:cubicBezTo>
                    <a:cubicBezTo>
                      <a:pt x="867574" y="65830"/>
                      <a:pt x="945849" y="40854"/>
                      <a:pt x="993140" y="26151"/>
                    </a:cubicBezTo>
                    <a:cubicBezTo>
                      <a:pt x="1022710" y="17008"/>
                      <a:pt x="1040238" y="11834"/>
                      <a:pt x="1040238" y="11834"/>
                    </a:cubicBezTo>
                    <a:cubicBezTo>
                      <a:pt x="1040387" y="12325"/>
                      <a:pt x="1040550" y="12800"/>
                      <a:pt x="1040639" y="13306"/>
                    </a:cubicBezTo>
                    <a:lnTo>
                      <a:pt x="1040699" y="13306"/>
                    </a:lnTo>
                    <a:cubicBezTo>
                      <a:pt x="1041279" y="15446"/>
                      <a:pt x="1041859" y="17602"/>
                      <a:pt x="1042498" y="19802"/>
                    </a:cubicBezTo>
                    <a:cubicBezTo>
                      <a:pt x="1044787" y="27905"/>
                      <a:pt x="1047241" y="36171"/>
                      <a:pt x="1049723" y="44467"/>
                    </a:cubicBezTo>
                    <a:cubicBezTo>
                      <a:pt x="1080810" y="147509"/>
                      <a:pt x="1126436" y="265418"/>
                      <a:pt x="1174902" y="379610"/>
                    </a:cubicBezTo>
                    <a:cubicBezTo>
                      <a:pt x="1176523" y="383327"/>
                      <a:pt x="1178083" y="386984"/>
                      <a:pt x="1179645" y="390656"/>
                    </a:cubicBezTo>
                    <a:cubicBezTo>
                      <a:pt x="1269262" y="600517"/>
                      <a:pt x="1367368" y="795808"/>
                      <a:pt x="1400655" y="860999"/>
                    </a:cubicBezTo>
                    <a:cubicBezTo>
                      <a:pt x="1408223" y="875792"/>
                      <a:pt x="1412430" y="883909"/>
                      <a:pt x="1412430" y="883909"/>
                    </a:cubicBezTo>
                    <a:cubicBezTo>
                      <a:pt x="1412965" y="883165"/>
                      <a:pt x="1413500" y="882452"/>
                      <a:pt x="1414036" y="881664"/>
                    </a:cubicBezTo>
                    <a:cubicBezTo>
                      <a:pt x="1486110" y="782175"/>
                      <a:pt x="1564146" y="603698"/>
                      <a:pt x="1629515" y="433265"/>
                    </a:cubicBezTo>
                    <a:cubicBezTo>
                      <a:pt x="1631166" y="428968"/>
                      <a:pt x="1632845" y="424672"/>
                      <a:pt x="1634496" y="420375"/>
                    </a:cubicBezTo>
                    <a:cubicBezTo>
                      <a:pt x="1687913" y="280077"/>
                      <a:pt x="1732320" y="146840"/>
                      <a:pt x="1757296" y="69488"/>
                    </a:cubicBezTo>
                    <a:cubicBezTo>
                      <a:pt x="1771152" y="26433"/>
                      <a:pt x="1779031" y="699"/>
                      <a:pt x="1779031" y="699"/>
                    </a:cubicBezTo>
                    <a:cubicBezTo>
                      <a:pt x="1779031" y="699"/>
                      <a:pt x="1782214" y="1576"/>
                      <a:pt x="1788115" y="3330"/>
                    </a:cubicBezTo>
                    <a:cubicBezTo>
                      <a:pt x="1791044" y="4162"/>
                      <a:pt x="1794657" y="5292"/>
                      <a:pt x="1798923" y="6601"/>
                    </a:cubicBezTo>
                    <a:cubicBezTo>
                      <a:pt x="1810446" y="10124"/>
                      <a:pt x="1826621" y="15298"/>
                      <a:pt x="1846409" y="22092"/>
                    </a:cubicBezTo>
                    <a:cubicBezTo>
                      <a:pt x="1892540" y="37866"/>
                      <a:pt x="1958444" y="62604"/>
                      <a:pt x="2031352" y="96501"/>
                    </a:cubicBezTo>
                    <a:cubicBezTo>
                      <a:pt x="2042100" y="101540"/>
                      <a:pt x="2053043" y="106714"/>
                      <a:pt x="2064089" y="112140"/>
                    </a:cubicBezTo>
                    <a:cubicBezTo>
                      <a:pt x="2192256" y="175027"/>
                      <a:pt x="2335424" y="265076"/>
                      <a:pt x="2428981" y="384011"/>
                    </a:cubicBezTo>
                    <a:cubicBezTo>
                      <a:pt x="2544288" y="530494"/>
                      <a:pt x="2594924" y="1012656"/>
                      <a:pt x="2602402" y="1437209"/>
                    </a:cubicBezTo>
                    <a:cubicBezTo>
                      <a:pt x="2602730" y="1455004"/>
                      <a:pt x="2602982" y="1472651"/>
                      <a:pt x="2603116" y="1490179"/>
                    </a:cubicBezTo>
                    <a:cubicBezTo>
                      <a:pt x="2603414" y="1523154"/>
                      <a:pt x="2603473" y="1555653"/>
                      <a:pt x="2603265" y="1587557"/>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 name="Google Shape;1213;p46">
                <a:extLst>
                  <a:ext uri="{FF2B5EF4-FFF2-40B4-BE49-F238E27FC236}">
                    <a16:creationId xmlns:a16="http://schemas.microsoft.com/office/drawing/2014/main" id="{0450A5EB-C4B5-5B54-3737-38F77485942F}"/>
                  </a:ext>
                </a:extLst>
              </p:cNvPr>
              <p:cNvSpPr/>
              <p:nvPr/>
            </p:nvSpPr>
            <p:spPr>
              <a:xfrm>
                <a:off x="6772484" y="3227777"/>
                <a:ext cx="361186" cy="300176"/>
              </a:xfrm>
              <a:custGeom>
                <a:avLst/>
                <a:gdLst/>
                <a:ahLst/>
                <a:cxnLst/>
                <a:rect l="l" t="t" r="r" b="b"/>
                <a:pathLst>
                  <a:path w="481581" h="400235" extrusionOk="0">
                    <a:moveTo>
                      <a:pt x="105849" y="297262"/>
                    </a:moveTo>
                    <a:cubicBezTo>
                      <a:pt x="105849" y="297262"/>
                      <a:pt x="5854" y="178773"/>
                      <a:pt x="2152" y="138023"/>
                    </a:cubicBezTo>
                    <a:cubicBezTo>
                      <a:pt x="-1550" y="97303"/>
                      <a:pt x="54008" y="138023"/>
                      <a:pt x="54008" y="138023"/>
                    </a:cubicBezTo>
                    <a:cubicBezTo>
                      <a:pt x="54008" y="138023"/>
                      <a:pt x="28080" y="78778"/>
                      <a:pt x="39185" y="49164"/>
                    </a:cubicBezTo>
                    <a:cubicBezTo>
                      <a:pt x="50306" y="19534"/>
                      <a:pt x="135463" y="112110"/>
                      <a:pt x="135463" y="112110"/>
                    </a:cubicBezTo>
                    <a:cubicBezTo>
                      <a:pt x="135463" y="112110"/>
                      <a:pt x="57709" y="38058"/>
                      <a:pt x="72517" y="12130"/>
                    </a:cubicBezTo>
                    <a:cubicBezTo>
                      <a:pt x="87324" y="-13797"/>
                      <a:pt x="153973" y="30640"/>
                      <a:pt x="153973" y="30640"/>
                    </a:cubicBezTo>
                    <a:cubicBezTo>
                      <a:pt x="153973" y="30640"/>
                      <a:pt x="120656" y="-2692"/>
                      <a:pt x="176198" y="1010"/>
                    </a:cubicBezTo>
                    <a:cubicBezTo>
                      <a:pt x="231756" y="4712"/>
                      <a:pt x="339139" y="138023"/>
                      <a:pt x="379889" y="197282"/>
                    </a:cubicBezTo>
                    <a:cubicBezTo>
                      <a:pt x="420610" y="256541"/>
                      <a:pt x="483556" y="400958"/>
                      <a:pt x="483556" y="400958"/>
                    </a:cubicBezTo>
                    <a:cubicBezTo>
                      <a:pt x="483556" y="400958"/>
                      <a:pt x="161391" y="360223"/>
                      <a:pt x="105849" y="297262"/>
                    </a:cubicBez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7" name="Google Shape;1214;p46">
                <a:extLst>
                  <a:ext uri="{FF2B5EF4-FFF2-40B4-BE49-F238E27FC236}">
                    <a16:creationId xmlns:a16="http://schemas.microsoft.com/office/drawing/2014/main" id="{5BCBAB36-FF77-24AE-0DB7-243954525ED9}"/>
                  </a:ext>
                </a:extLst>
              </p:cNvPr>
              <p:cNvSpPr/>
              <p:nvPr/>
            </p:nvSpPr>
            <p:spPr>
              <a:xfrm>
                <a:off x="6810206" y="3329908"/>
                <a:ext cx="97895" cy="121243"/>
              </a:xfrm>
              <a:custGeom>
                <a:avLst/>
                <a:gdLst/>
                <a:ahLst/>
                <a:cxnLst/>
                <a:rect l="l" t="t" r="r" b="b"/>
                <a:pathLst>
                  <a:path w="130526" h="161658" extrusionOk="0">
                    <a:moveTo>
                      <a:pt x="131926" y="155725"/>
                    </a:moveTo>
                    <a:cubicBezTo>
                      <a:pt x="124002" y="141675"/>
                      <a:pt x="113729" y="128711"/>
                      <a:pt x="103753" y="116030"/>
                    </a:cubicBezTo>
                    <a:cubicBezTo>
                      <a:pt x="93480" y="102962"/>
                      <a:pt x="83059" y="89983"/>
                      <a:pt x="72622" y="77034"/>
                    </a:cubicBezTo>
                    <a:cubicBezTo>
                      <a:pt x="51972" y="51404"/>
                      <a:pt x="31069" y="25848"/>
                      <a:pt x="8368" y="1986"/>
                    </a:cubicBezTo>
                    <a:cubicBezTo>
                      <a:pt x="5290" y="-1240"/>
                      <a:pt x="57" y="2298"/>
                      <a:pt x="2644" y="6208"/>
                    </a:cubicBezTo>
                    <a:cubicBezTo>
                      <a:pt x="21079" y="33891"/>
                      <a:pt x="41640" y="60131"/>
                      <a:pt x="62275" y="86163"/>
                    </a:cubicBezTo>
                    <a:cubicBezTo>
                      <a:pt x="72370" y="98889"/>
                      <a:pt x="82494" y="111570"/>
                      <a:pt x="92723" y="124177"/>
                    </a:cubicBezTo>
                    <a:cubicBezTo>
                      <a:pt x="103144" y="137007"/>
                      <a:pt x="113804" y="150239"/>
                      <a:pt x="126099" y="161314"/>
                    </a:cubicBezTo>
                    <a:cubicBezTo>
                      <a:pt x="129816" y="164659"/>
                      <a:pt x="133993" y="159426"/>
                      <a:pt x="131926" y="155725"/>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8" name="Google Shape;1215;p46">
                <a:extLst>
                  <a:ext uri="{FF2B5EF4-FFF2-40B4-BE49-F238E27FC236}">
                    <a16:creationId xmlns:a16="http://schemas.microsoft.com/office/drawing/2014/main" id="{ED9297F1-6F91-1277-D9E4-0D0A4A7F038F}"/>
                  </a:ext>
                </a:extLst>
              </p:cNvPr>
              <p:cNvSpPr/>
              <p:nvPr/>
            </p:nvSpPr>
            <p:spPr>
              <a:xfrm>
                <a:off x="6848005" y="3285349"/>
                <a:ext cx="113824" cy="146117"/>
              </a:xfrm>
              <a:custGeom>
                <a:avLst/>
                <a:gdLst/>
                <a:ahLst/>
                <a:cxnLst/>
                <a:rect l="l" t="t" r="r" b="b"/>
                <a:pathLst>
                  <a:path w="151765" h="194823" extrusionOk="0">
                    <a:moveTo>
                      <a:pt x="153540" y="189363"/>
                    </a:moveTo>
                    <a:cubicBezTo>
                      <a:pt x="147995" y="169858"/>
                      <a:pt x="136815" y="151660"/>
                      <a:pt x="126275" y="134534"/>
                    </a:cubicBezTo>
                    <a:cubicBezTo>
                      <a:pt x="115838" y="117571"/>
                      <a:pt x="104494" y="101202"/>
                      <a:pt x="92289" y="85473"/>
                    </a:cubicBezTo>
                    <a:cubicBezTo>
                      <a:pt x="80157" y="69819"/>
                      <a:pt x="67194" y="54892"/>
                      <a:pt x="53382" y="40679"/>
                    </a:cubicBezTo>
                    <a:cubicBezTo>
                      <a:pt x="46231" y="33291"/>
                      <a:pt x="38783" y="26229"/>
                      <a:pt x="31141" y="19346"/>
                    </a:cubicBezTo>
                    <a:cubicBezTo>
                      <a:pt x="23975" y="12863"/>
                      <a:pt x="16185" y="5504"/>
                      <a:pt x="7548" y="1134"/>
                    </a:cubicBezTo>
                    <a:cubicBezTo>
                      <a:pt x="3891" y="-725"/>
                      <a:pt x="412" y="4062"/>
                      <a:pt x="2686" y="7185"/>
                    </a:cubicBezTo>
                    <a:cubicBezTo>
                      <a:pt x="8440" y="15049"/>
                      <a:pt x="16751" y="21813"/>
                      <a:pt x="23693" y="28623"/>
                    </a:cubicBezTo>
                    <a:cubicBezTo>
                      <a:pt x="30666" y="35461"/>
                      <a:pt x="37445" y="42478"/>
                      <a:pt x="44091" y="49600"/>
                    </a:cubicBezTo>
                    <a:cubicBezTo>
                      <a:pt x="57441" y="63901"/>
                      <a:pt x="70167" y="78768"/>
                      <a:pt x="82075" y="94289"/>
                    </a:cubicBezTo>
                    <a:cubicBezTo>
                      <a:pt x="93984" y="109795"/>
                      <a:pt x="105104" y="125941"/>
                      <a:pt x="115347" y="142592"/>
                    </a:cubicBezTo>
                    <a:cubicBezTo>
                      <a:pt x="125695" y="159377"/>
                      <a:pt x="134303" y="177559"/>
                      <a:pt x="145705" y="193659"/>
                    </a:cubicBezTo>
                    <a:cubicBezTo>
                      <a:pt x="148813" y="198030"/>
                      <a:pt x="154863" y="194031"/>
                      <a:pt x="153540" y="189363"/>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9" name="Google Shape;1216;p46">
                <a:extLst>
                  <a:ext uri="{FF2B5EF4-FFF2-40B4-BE49-F238E27FC236}">
                    <a16:creationId xmlns:a16="http://schemas.microsoft.com/office/drawing/2014/main" id="{4CB66B6C-2366-2197-BAAA-EC7EF62B309C}"/>
                  </a:ext>
                </a:extLst>
              </p:cNvPr>
              <p:cNvSpPr/>
              <p:nvPr/>
            </p:nvSpPr>
            <p:spPr>
              <a:xfrm>
                <a:off x="6891466" y="3249556"/>
                <a:ext cx="128136" cy="159966"/>
              </a:xfrm>
              <a:custGeom>
                <a:avLst/>
                <a:gdLst/>
                <a:ahLst/>
                <a:cxnLst/>
                <a:rect l="l" t="t" r="r" b="b"/>
                <a:pathLst>
                  <a:path w="170848" h="213288" extrusionOk="0">
                    <a:moveTo>
                      <a:pt x="172558" y="207895"/>
                    </a:moveTo>
                    <a:cubicBezTo>
                      <a:pt x="165422" y="187215"/>
                      <a:pt x="153455" y="167814"/>
                      <a:pt x="141695" y="149513"/>
                    </a:cubicBezTo>
                    <a:cubicBezTo>
                      <a:pt x="129697" y="130825"/>
                      <a:pt x="116704" y="112777"/>
                      <a:pt x="102937" y="95368"/>
                    </a:cubicBezTo>
                    <a:cubicBezTo>
                      <a:pt x="89200" y="78033"/>
                      <a:pt x="74601" y="61441"/>
                      <a:pt x="59228" y="45564"/>
                    </a:cubicBezTo>
                    <a:cubicBezTo>
                      <a:pt x="43856" y="29656"/>
                      <a:pt x="27666" y="14165"/>
                      <a:pt x="9514" y="1483"/>
                    </a:cubicBezTo>
                    <a:cubicBezTo>
                      <a:pt x="5648" y="-1222"/>
                      <a:pt x="-596" y="3728"/>
                      <a:pt x="3107" y="7653"/>
                    </a:cubicBezTo>
                    <a:cubicBezTo>
                      <a:pt x="18270" y="23680"/>
                      <a:pt x="34401" y="38799"/>
                      <a:pt x="49565" y="54855"/>
                    </a:cubicBezTo>
                    <a:cubicBezTo>
                      <a:pt x="64313" y="70466"/>
                      <a:pt x="78407" y="86760"/>
                      <a:pt x="91728" y="103648"/>
                    </a:cubicBezTo>
                    <a:cubicBezTo>
                      <a:pt x="105048" y="120537"/>
                      <a:pt x="117566" y="138035"/>
                      <a:pt x="129252" y="156099"/>
                    </a:cubicBezTo>
                    <a:cubicBezTo>
                      <a:pt x="141249" y="174608"/>
                      <a:pt x="151834" y="194292"/>
                      <a:pt x="164738" y="212176"/>
                    </a:cubicBezTo>
                    <a:cubicBezTo>
                      <a:pt x="167756" y="216369"/>
                      <a:pt x="174209" y="212637"/>
                      <a:pt x="172558" y="207895"/>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0" name="Google Shape;1217;p46">
                <a:extLst>
                  <a:ext uri="{FF2B5EF4-FFF2-40B4-BE49-F238E27FC236}">
                    <a16:creationId xmlns:a16="http://schemas.microsoft.com/office/drawing/2014/main" id="{8EFBBA94-DA20-4F4E-7318-00D0C8527C62}"/>
                  </a:ext>
                </a:extLst>
              </p:cNvPr>
              <p:cNvSpPr/>
              <p:nvPr/>
            </p:nvSpPr>
            <p:spPr>
              <a:xfrm>
                <a:off x="7786354" y="3184681"/>
                <a:ext cx="686024" cy="565655"/>
              </a:xfrm>
              <a:custGeom>
                <a:avLst/>
                <a:gdLst/>
                <a:ahLst/>
                <a:cxnLst/>
                <a:rect l="l" t="t" r="r" b="b"/>
                <a:pathLst>
                  <a:path w="914698" h="754207" extrusionOk="0">
                    <a:moveTo>
                      <a:pt x="2309" y="480671"/>
                    </a:moveTo>
                    <a:lnTo>
                      <a:pt x="46761" y="754711"/>
                    </a:lnTo>
                    <a:cubicBezTo>
                      <a:pt x="46761" y="754711"/>
                      <a:pt x="165250" y="762115"/>
                      <a:pt x="298561" y="695452"/>
                    </a:cubicBezTo>
                    <a:cubicBezTo>
                      <a:pt x="431887" y="628789"/>
                      <a:pt x="491131" y="562126"/>
                      <a:pt x="524463" y="539915"/>
                    </a:cubicBezTo>
                    <a:cubicBezTo>
                      <a:pt x="557794" y="517689"/>
                      <a:pt x="705913" y="480671"/>
                      <a:pt x="735558" y="484373"/>
                    </a:cubicBezTo>
                    <a:cubicBezTo>
                      <a:pt x="765172" y="488074"/>
                      <a:pt x="883676" y="499180"/>
                      <a:pt x="898483" y="462147"/>
                    </a:cubicBezTo>
                    <a:cubicBezTo>
                      <a:pt x="913306" y="425113"/>
                      <a:pt x="887378" y="417709"/>
                      <a:pt x="887378" y="417709"/>
                    </a:cubicBezTo>
                    <a:cubicBezTo>
                      <a:pt x="887378" y="417709"/>
                      <a:pt x="917007" y="436234"/>
                      <a:pt x="917007" y="410306"/>
                    </a:cubicBezTo>
                    <a:cubicBezTo>
                      <a:pt x="917007" y="384378"/>
                      <a:pt x="813311" y="317730"/>
                      <a:pt x="779979" y="306610"/>
                    </a:cubicBezTo>
                    <a:cubicBezTo>
                      <a:pt x="746663" y="295504"/>
                      <a:pt x="565199" y="306610"/>
                      <a:pt x="565199" y="306610"/>
                    </a:cubicBezTo>
                    <a:cubicBezTo>
                      <a:pt x="565199" y="306610"/>
                      <a:pt x="750365" y="251067"/>
                      <a:pt x="783682" y="251067"/>
                    </a:cubicBezTo>
                    <a:cubicBezTo>
                      <a:pt x="817013" y="251067"/>
                      <a:pt x="898483" y="295504"/>
                      <a:pt x="913306" y="265889"/>
                    </a:cubicBezTo>
                    <a:cubicBezTo>
                      <a:pt x="928113" y="236260"/>
                      <a:pt x="813311" y="162193"/>
                      <a:pt x="709630" y="158491"/>
                    </a:cubicBezTo>
                    <a:cubicBezTo>
                      <a:pt x="605934" y="154789"/>
                      <a:pt x="498535" y="221437"/>
                      <a:pt x="498535" y="221437"/>
                    </a:cubicBezTo>
                    <a:cubicBezTo>
                      <a:pt x="498535" y="221437"/>
                      <a:pt x="576319" y="121458"/>
                      <a:pt x="594828" y="110352"/>
                    </a:cubicBezTo>
                    <a:cubicBezTo>
                      <a:pt x="613337" y="99247"/>
                      <a:pt x="750365" y="73319"/>
                      <a:pt x="768874" y="32569"/>
                    </a:cubicBezTo>
                    <a:cubicBezTo>
                      <a:pt x="787383" y="-8152"/>
                      <a:pt x="609635" y="-4450"/>
                      <a:pt x="568900" y="14059"/>
                    </a:cubicBezTo>
                    <a:cubicBezTo>
                      <a:pt x="528165" y="32569"/>
                      <a:pt x="217106" y="365854"/>
                      <a:pt x="146741" y="417709"/>
                    </a:cubicBezTo>
                    <a:cubicBezTo>
                      <a:pt x="76391" y="469550"/>
                      <a:pt x="2309" y="480671"/>
                      <a:pt x="2309" y="480671"/>
                    </a:cubicBez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1" name="Google Shape;1218;p46">
                <a:extLst>
                  <a:ext uri="{FF2B5EF4-FFF2-40B4-BE49-F238E27FC236}">
                    <a16:creationId xmlns:a16="http://schemas.microsoft.com/office/drawing/2014/main" id="{0EF9CF86-730E-8F68-46DF-FC834C155284}"/>
                  </a:ext>
                </a:extLst>
              </p:cNvPr>
              <p:cNvSpPr/>
              <p:nvPr/>
            </p:nvSpPr>
            <p:spPr>
              <a:xfrm>
                <a:off x="8170342" y="3475502"/>
                <a:ext cx="261197" cy="34325"/>
              </a:xfrm>
              <a:custGeom>
                <a:avLst/>
                <a:gdLst/>
                <a:ahLst/>
                <a:cxnLst/>
                <a:rect l="l" t="t" r="r" b="b"/>
                <a:pathLst>
                  <a:path w="348263" h="45766" extrusionOk="0">
                    <a:moveTo>
                      <a:pt x="348192" y="19624"/>
                    </a:moveTo>
                    <a:cubicBezTo>
                      <a:pt x="327617" y="11060"/>
                      <a:pt x="304038" y="7834"/>
                      <a:pt x="282080" y="5158"/>
                    </a:cubicBezTo>
                    <a:cubicBezTo>
                      <a:pt x="259497" y="2393"/>
                      <a:pt x="236751" y="936"/>
                      <a:pt x="214004" y="772"/>
                    </a:cubicBezTo>
                    <a:cubicBezTo>
                      <a:pt x="168140" y="430"/>
                      <a:pt x="122216" y="5307"/>
                      <a:pt x="77526" y="15594"/>
                    </a:cubicBezTo>
                    <a:cubicBezTo>
                      <a:pt x="52803" y="21274"/>
                      <a:pt x="27232" y="28053"/>
                      <a:pt x="4441" y="39411"/>
                    </a:cubicBezTo>
                    <a:cubicBezTo>
                      <a:pt x="1141" y="41076"/>
                      <a:pt x="1809" y="47425"/>
                      <a:pt x="6106" y="46413"/>
                    </a:cubicBezTo>
                    <a:cubicBezTo>
                      <a:pt x="27560" y="41329"/>
                      <a:pt x="48521" y="34446"/>
                      <a:pt x="70049" y="29584"/>
                    </a:cubicBezTo>
                    <a:cubicBezTo>
                      <a:pt x="92051" y="24604"/>
                      <a:pt x="114248" y="20605"/>
                      <a:pt x="136652" y="17914"/>
                    </a:cubicBezTo>
                    <a:cubicBezTo>
                      <a:pt x="181268" y="12577"/>
                      <a:pt x="226477" y="12235"/>
                      <a:pt x="271152" y="17007"/>
                    </a:cubicBezTo>
                    <a:cubicBezTo>
                      <a:pt x="283284" y="18300"/>
                      <a:pt x="295371" y="20040"/>
                      <a:pt x="307427" y="21883"/>
                    </a:cubicBezTo>
                    <a:cubicBezTo>
                      <a:pt x="320139" y="23816"/>
                      <a:pt x="333029" y="26507"/>
                      <a:pt x="345829" y="27458"/>
                    </a:cubicBezTo>
                    <a:cubicBezTo>
                      <a:pt x="350244" y="27785"/>
                      <a:pt x="352772" y="21526"/>
                      <a:pt x="348192" y="19624"/>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 name="Google Shape;1219;p46">
                <a:extLst>
                  <a:ext uri="{FF2B5EF4-FFF2-40B4-BE49-F238E27FC236}">
                    <a16:creationId xmlns:a16="http://schemas.microsoft.com/office/drawing/2014/main" id="{7E250416-5C5E-E1A0-D0D8-6731316E1661}"/>
                  </a:ext>
                </a:extLst>
              </p:cNvPr>
              <p:cNvSpPr/>
              <p:nvPr/>
            </p:nvSpPr>
            <p:spPr>
              <a:xfrm>
                <a:off x="8150069" y="3405482"/>
                <a:ext cx="72515" cy="28393"/>
              </a:xfrm>
              <a:custGeom>
                <a:avLst/>
                <a:gdLst/>
                <a:ahLst/>
                <a:cxnLst/>
                <a:rect l="l" t="t" r="r" b="b"/>
                <a:pathLst>
                  <a:path w="96686" h="37857" extrusionOk="0">
                    <a:moveTo>
                      <a:pt x="95737" y="762"/>
                    </a:moveTo>
                    <a:cubicBezTo>
                      <a:pt x="88289" y="405"/>
                      <a:pt x="79845" y="3631"/>
                      <a:pt x="72828" y="5936"/>
                    </a:cubicBezTo>
                    <a:cubicBezTo>
                      <a:pt x="65260" y="8433"/>
                      <a:pt x="57738" y="10990"/>
                      <a:pt x="50186" y="13518"/>
                    </a:cubicBezTo>
                    <a:cubicBezTo>
                      <a:pt x="34813" y="18662"/>
                      <a:pt x="19455" y="23791"/>
                      <a:pt x="4737" y="30600"/>
                    </a:cubicBezTo>
                    <a:cubicBezTo>
                      <a:pt x="842" y="32399"/>
                      <a:pt x="1808" y="39505"/>
                      <a:pt x="6596" y="38494"/>
                    </a:cubicBezTo>
                    <a:cubicBezTo>
                      <a:pt x="22295" y="35134"/>
                      <a:pt x="37519" y="30199"/>
                      <a:pt x="52757" y="25129"/>
                    </a:cubicBezTo>
                    <a:cubicBezTo>
                      <a:pt x="60309" y="22631"/>
                      <a:pt x="67862" y="20134"/>
                      <a:pt x="75399" y="17606"/>
                    </a:cubicBezTo>
                    <a:cubicBezTo>
                      <a:pt x="79309" y="16298"/>
                      <a:pt x="83249" y="15034"/>
                      <a:pt x="87011" y="13354"/>
                    </a:cubicBezTo>
                    <a:cubicBezTo>
                      <a:pt x="90519" y="11779"/>
                      <a:pt x="94533" y="10559"/>
                      <a:pt x="97506" y="8092"/>
                    </a:cubicBezTo>
                    <a:cubicBezTo>
                      <a:pt x="99900" y="6084"/>
                      <a:pt x="99528" y="941"/>
                      <a:pt x="95737" y="762"/>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3" name="Google Shape;1220;p46">
                <a:extLst>
                  <a:ext uri="{FF2B5EF4-FFF2-40B4-BE49-F238E27FC236}">
                    <a16:creationId xmlns:a16="http://schemas.microsoft.com/office/drawing/2014/main" id="{33F403A8-7178-7028-ECAD-7A4DB1AF2235}"/>
                  </a:ext>
                </a:extLst>
              </p:cNvPr>
              <p:cNvSpPr/>
              <p:nvPr/>
            </p:nvSpPr>
            <p:spPr>
              <a:xfrm>
                <a:off x="8143817" y="3354635"/>
                <a:ext cx="329" cy="190"/>
              </a:xfrm>
              <a:custGeom>
                <a:avLst/>
                <a:gdLst/>
                <a:ahLst/>
                <a:cxnLst/>
                <a:rect l="l" t="t" r="r" b="b"/>
                <a:pathLst>
                  <a:path w="439" h="253" extrusionOk="0">
                    <a:moveTo>
                      <a:pt x="2313" y="970"/>
                    </a:moveTo>
                    <a:cubicBezTo>
                      <a:pt x="2328" y="970"/>
                      <a:pt x="2328" y="970"/>
                      <a:pt x="2328" y="955"/>
                    </a:cubicBezTo>
                    <a:cubicBezTo>
                      <a:pt x="3042" y="599"/>
                      <a:pt x="2729" y="673"/>
                      <a:pt x="2313" y="970"/>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4" name="Google Shape;1221;p46">
                <a:extLst>
                  <a:ext uri="{FF2B5EF4-FFF2-40B4-BE49-F238E27FC236}">
                    <a16:creationId xmlns:a16="http://schemas.microsoft.com/office/drawing/2014/main" id="{5EA69737-E041-4F3B-EC23-BCAE86589CE9}"/>
                  </a:ext>
                </a:extLst>
              </p:cNvPr>
              <p:cNvSpPr/>
              <p:nvPr/>
            </p:nvSpPr>
            <p:spPr>
              <a:xfrm>
                <a:off x="8133307" y="3346968"/>
                <a:ext cx="25742" cy="17727"/>
              </a:xfrm>
              <a:custGeom>
                <a:avLst/>
                <a:gdLst/>
                <a:ahLst/>
                <a:cxnLst/>
                <a:rect l="l" t="t" r="r" b="b"/>
                <a:pathLst>
                  <a:path w="34323" h="23636" extrusionOk="0">
                    <a:moveTo>
                      <a:pt x="31193" y="801"/>
                    </a:moveTo>
                    <a:cubicBezTo>
                      <a:pt x="30895" y="816"/>
                      <a:pt x="30613" y="861"/>
                      <a:pt x="30331" y="965"/>
                    </a:cubicBezTo>
                    <a:cubicBezTo>
                      <a:pt x="29588" y="1158"/>
                      <a:pt x="28918" y="1455"/>
                      <a:pt x="28279" y="1901"/>
                    </a:cubicBezTo>
                    <a:cubicBezTo>
                      <a:pt x="27521" y="2466"/>
                      <a:pt x="26837" y="3120"/>
                      <a:pt x="26183" y="3745"/>
                    </a:cubicBezTo>
                    <a:cubicBezTo>
                      <a:pt x="26109" y="3834"/>
                      <a:pt x="25811" y="4117"/>
                      <a:pt x="25692" y="4235"/>
                    </a:cubicBezTo>
                    <a:cubicBezTo>
                      <a:pt x="25678" y="4250"/>
                      <a:pt x="25662" y="4265"/>
                      <a:pt x="25648" y="4265"/>
                    </a:cubicBezTo>
                    <a:cubicBezTo>
                      <a:pt x="25187" y="4637"/>
                      <a:pt x="24711" y="4994"/>
                      <a:pt x="24280" y="5395"/>
                    </a:cubicBezTo>
                    <a:cubicBezTo>
                      <a:pt x="22466" y="7030"/>
                      <a:pt x="20489" y="8577"/>
                      <a:pt x="18452" y="9930"/>
                    </a:cubicBezTo>
                    <a:cubicBezTo>
                      <a:pt x="17947" y="10242"/>
                      <a:pt x="17441" y="10569"/>
                      <a:pt x="16921" y="10866"/>
                    </a:cubicBezTo>
                    <a:cubicBezTo>
                      <a:pt x="16698" y="11000"/>
                      <a:pt x="16445" y="11119"/>
                      <a:pt x="16237" y="11268"/>
                    </a:cubicBezTo>
                    <a:cubicBezTo>
                      <a:pt x="16267" y="11238"/>
                      <a:pt x="16296" y="11223"/>
                      <a:pt x="16326" y="11193"/>
                    </a:cubicBezTo>
                    <a:cubicBezTo>
                      <a:pt x="15271" y="11758"/>
                      <a:pt x="14170" y="12234"/>
                      <a:pt x="13070" y="12710"/>
                    </a:cubicBezTo>
                    <a:cubicBezTo>
                      <a:pt x="11985" y="13200"/>
                      <a:pt x="10900" y="13691"/>
                      <a:pt x="9784" y="14107"/>
                    </a:cubicBezTo>
                    <a:cubicBezTo>
                      <a:pt x="8461" y="14568"/>
                      <a:pt x="7227" y="14999"/>
                      <a:pt x="6231" y="15817"/>
                    </a:cubicBezTo>
                    <a:cubicBezTo>
                      <a:pt x="6128" y="15832"/>
                      <a:pt x="6038" y="15847"/>
                      <a:pt x="5934" y="15876"/>
                    </a:cubicBezTo>
                    <a:cubicBezTo>
                      <a:pt x="3883" y="16233"/>
                      <a:pt x="2024" y="17987"/>
                      <a:pt x="2351" y="20232"/>
                    </a:cubicBezTo>
                    <a:cubicBezTo>
                      <a:pt x="2679" y="22522"/>
                      <a:pt x="4463" y="23845"/>
                      <a:pt x="6692" y="23815"/>
                    </a:cubicBezTo>
                    <a:cubicBezTo>
                      <a:pt x="6901" y="23800"/>
                      <a:pt x="7109" y="23800"/>
                      <a:pt x="7302" y="23800"/>
                    </a:cubicBezTo>
                    <a:cubicBezTo>
                      <a:pt x="8075" y="24187"/>
                      <a:pt x="8952" y="24380"/>
                      <a:pt x="9963" y="24350"/>
                    </a:cubicBezTo>
                    <a:cubicBezTo>
                      <a:pt x="10617" y="24336"/>
                      <a:pt x="11286" y="24217"/>
                      <a:pt x="11940" y="24127"/>
                    </a:cubicBezTo>
                    <a:cubicBezTo>
                      <a:pt x="13590" y="23890"/>
                      <a:pt x="15241" y="23562"/>
                      <a:pt x="16861" y="23116"/>
                    </a:cubicBezTo>
                    <a:cubicBezTo>
                      <a:pt x="19790" y="22329"/>
                      <a:pt x="22541" y="20886"/>
                      <a:pt x="25187" y="19385"/>
                    </a:cubicBezTo>
                    <a:cubicBezTo>
                      <a:pt x="27818" y="17883"/>
                      <a:pt x="30033" y="16055"/>
                      <a:pt x="32204" y="13929"/>
                    </a:cubicBezTo>
                    <a:cubicBezTo>
                      <a:pt x="33155" y="13037"/>
                      <a:pt x="33959" y="11922"/>
                      <a:pt x="34732" y="10866"/>
                    </a:cubicBezTo>
                    <a:cubicBezTo>
                      <a:pt x="35296" y="10093"/>
                      <a:pt x="35801" y="9171"/>
                      <a:pt x="36203" y="8279"/>
                    </a:cubicBezTo>
                    <a:cubicBezTo>
                      <a:pt x="36768" y="6971"/>
                      <a:pt x="36619" y="5916"/>
                      <a:pt x="36619" y="4592"/>
                    </a:cubicBezTo>
                    <a:cubicBezTo>
                      <a:pt x="36634" y="1783"/>
                      <a:pt x="33616" y="340"/>
                      <a:pt x="31193" y="801"/>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5" name="Google Shape;1222;p46">
                <a:extLst>
                  <a:ext uri="{FF2B5EF4-FFF2-40B4-BE49-F238E27FC236}">
                    <a16:creationId xmlns:a16="http://schemas.microsoft.com/office/drawing/2014/main" id="{F3181904-371C-5359-5D9E-0E1DAF986433}"/>
                  </a:ext>
                </a:extLst>
              </p:cNvPr>
              <p:cNvSpPr/>
              <p:nvPr/>
            </p:nvSpPr>
            <p:spPr>
              <a:xfrm>
                <a:off x="6797583" y="2484650"/>
                <a:ext cx="136032" cy="647050"/>
              </a:xfrm>
              <a:custGeom>
                <a:avLst/>
                <a:gdLst/>
                <a:ahLst/>
                <a:cxnLst/>
                <a:rect l="l" t="t" r="r" b="b"/>
                <a:pathLst>
                  <a:path w="181376" h="862733" extrusionOk="0">
                    <a:moveTo>
                      <a:pt x="148507" y="517892"/>
                    </a:moveTo>
                    <a:cubicBezTo>
                      <a:pt x="129626" y="405602"/>
                      <a:pt x="104204" y="294309"/>
                      <a:pt x="72299" y="184993"/>
                    </a:cubicBezTo>
                    <a:cubicBezTo>
                      <a:pt x="63454" y="154680"/>
                      <a:pt x="54237" y="124426"/>
                      <a:pt x="44231" y="94454"/>
                    </a:cubicBezTo>
                    <a:cubicBezTo>
                      <a:pt x="34062" y="63903"/>
                      <a:pt x="24369" y="32593"/>
                      <a:pt x="10691" y="3394"/>
                    </a:cubicBezTo>
                    <a:cubicBezTo>
                      <a:pt x="8164" y="-2017"/>
                      <a:pt x="656" y="1016"/>
                      <a:pt x="2143" y="6680"/>
                    </a:cubicBezTo>
                    <a:cubicBezTo>
                      <a:pt x="9457" y="34228"/>
                      <a:pt x="19597" y="61078"/>
                      <a:pt x="28369" y="88195"/>
                    </a:cubicBezTo>
                    <a:cubicBezTo>
                      <a:pt x="37139" y="115327"/>
                      <a:pt x="45718" y="142519"/>
                      <a:pt x="53835" y="169859"/>
                    </a:cubicBezTo>
                    <a:cubicBezTo>
                      <a:pt x="69906" y="223944"/>
                      <a:pt x="84490" y="278491"/>
                      <a:pt x="97424" y="333409"/>
                    </a:cubicBezTo>
                    <a:cubicBezTo>
                      <a:pt x="123367" y="443676"/>
                      <a:pt x="142858" y="555490"/>
                      <a:pt x="155837" y="668017"/>
                    </a:cubicBezTo>
                    <a:cubicBezTo>
                      <a:pt x="163166" y="731499"/>
                      <a:pt x="168637" y="795322"/>
                      <a:pt x="173603" y="859041"/>
                    </a:cubicBezTo>
                    <a:cubicBezTo>
                      <a:pt x="174093" y="865375"/>
                      <a:pt x="183459" y="864289"/>
                      <a:pt x="183325" y="858075"/>
                    </a:cubicBezTo>
                    <a:cubicBezTo>
                      <a:pt x="180932" y="744032"/>
                      <a:pt x="167418" y="630345"/>
                      <a:pt x="148507" y="517892"/>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6" name="Google Shape;1223;p46">
                <a:extLst>
                  <a:ext uri="{FF2B5EF4-FFF2-40B4-BE49-F238E27FC236}">
                    <a16:creationId xmlns:a16="http://schemas.microsoft.com/office/drawing/2014/main" id="{68355C35-11CA-D720-90A6-F3AE77500FF9}"/>
                  </a:ext>
                </a:extLst>
              </p:cNvPr>
              <p:cNvSpPr/>
              <p:nvPr/>
            </p:nvSpPr>
            <p:spPr>
              <a:xfrm>
                <a:off x="6595455" y="3404459"/>
                <a:ext cx="259039" cy="71934"/>
              </a:xfrm>
              <a:custGeom>
                <a:avLst/>
                <a:gdLst/>
                <a:ahLst/>
                <a:cxnLst/>
                <a:rect l="l" t="t" r="r" b="b"/>
                <a:pathLst>
                  <a:path w="345385" h="95912" extrusionOk="0">
                    <a:moveTo>
                      <a:pt x="344826" y="62640"/>
                    </a:moveTo>
                    <a:cubicBezTo>
                      <a:pt x="334464" y="58091"/>
                      <a:pt x="324518" y="53007"/>
                      <a:pt x="313873" y="48978"/>
                    </a:cubicBezTo>
                    <a:cubicBezTo>
                      <a:pt x="303333" y="44964"/>
                      <a:pt x="292643" y="41291"/>
                      <a:pt x="281909" y="37872"/>
                    </a:cubicBezTo>
                    <a:cubicBezTo>
                      <a:pt x="260219" y="30944"/>
                      <a:pt x="238201" y="25012"/>
                      <a:pt x="216005" y="20002"/>
                    </a:cubicBezTo>
                    <a:cubicBezTo>
                      <a:pt x="171597" y="9937"/>
                      <a:pt x="126179" y="3961"/>
                      <a:pt x="80701" y="1746"/>
                    </a:cubicBezTo>
                    <a:cubicBezTo>
                      <a:pt x="68451" y="1151"/>
                      <a:pt x="56201" y="809"/>
                      <a:pt x="43936" y="750"/>
                    </a:cubicBezTo>
                    <a:cubicBezTo>
                      <a:pt x="37528" y="720"/>
                      <a:pt x="31135" y="764"/>
                      <a:pt x="24727" y="883"/>
                    </a:cubicBezTo>
                    <a:cubicBezTo>
                      <a:pt x="18306" y="1032"/>
                      <a:pt x="11288" y="348"/>
                      <a:pt x="5356" y="3188"/>
                    </a:cubicBezTo>
                    <a:cubicBezTo>
                      <a:pt x="1387" y="5091"/>
                      <a:pt x="272" y="11543"/>
                      <a:pt x="5104" y="13372"/>
                    </a:cubicBezTo>
                    <a:cubicBezTo>
                      <a:pt x="9890" y="15200"/>
                      <a:pt x="14247" y="14918"/>
                      <a:pt x="19301" y="14784"/>
                    </a:cubicBezTo>
                    <a:cubicBezTo>
                      <a:pt x="25323" y="14620"/>
                      <a:pt x="31343" y="14531"/>
                      <a:pt x="37365" y="14487"/>
                    </a:cubicBezTo>
                    <a:cubicBezTo>
                      <a:pt x="48455" y="14427"/>
                      <a:pt x="59531" y="14561"/>
                      <a:pt x="70592" y="14962"/>
                    </a:cubicBezTo>
                    <a:cubicBezTo>
                      <a:pt x="92788" y="15780"/>
                      <a:pt x="114955" y="17549"/>
                      <a:pt x="137017" y="20196"/>
                    </a:cubicBezTo>
                    <a:cubicBezTo>
                      <a:pt x="181469" y="25577"/>
                      <a:pt x="225564" y="34572"/>
                      <a:pt x="268544" y="47075"/>
                    </a:cubicBezTo>
                    <a:cubicBezTo>
                      <a:pt x="280705" y="50598"/>
                      <a:pt x="292733" y="54434"/>
                      <a:pt x="304745" y="58418"/>
                    </a:cubicBezTo>
                    <a:cubicBezTo>
                      <a:pt x="305473" y="58641"/>
                      <a:pt x="306202" y="58879"/>
                      <a:pt x="306931" y="59102"/>
                    </a:cubicBezTo>
                    <a:cubicBezTo>
                      <a:pt x="293015" y="58953"/>
                      <a:pt x="278907" y="60039"/>
                      <a:pt x="265482" y="60648"/>
                    </a:cubicBezTo>
                    <a:cubicBezTo>
                      <a:pt x="241933" y="61719"/>
                      <a:pt x="218428" y="63413"/>
                      <a:pt x="194968" y="65703"/>
                    </a:cubicBezTo>
                    <a:cubicBezTo>
                      <a:pt x="149134" y="70133"/>
                      <a:pt x="102051" y="75218"/>
                      <a:pt x="57509" y="87349"/>
                    </a:cubicBezTo>
                    <a:cubicBezTo>
                      <a:pt x="52202" y="88791"/>
                      <a:pt x="54432" y="97191"/>
                      <a:pt x="59695" y="96626"/>
                    </a:cubicBezTo>
                    <a:cubicBezTo>
                      <a:pt x="82678" y="94158"/>
                      <a:pt x="105529" y="90070"/>
                      <a:pt x="128424" y="86963"/>
                    </a:cubicBezTo>
                    <a:cubicBezTo>
                      <a:pt x="150992" y="83885"/>
                      <a:pt x="173605" y="81105"/>
                      <a:pt x="196247" y="78860"/>
                    </a:cubicBezTo>
                    <a:cubicBezTo>
                      <a:pt x="218904" y="76600"/>
                      <a:pt x="241621" y="74831"/>
                      <a:pt x="264336" y="73463"/>
                    </a:cubicBezTo>
                    <a:cubicBezTo>
                      <a:pt x="275502" y="72794"/>
                      <a:pt x="286667" y="72304"/>
                      <a:pt x="297832" y="71739"/>
                    </a:cubicBezTo>
                    <a:cubicBezTo>
                      <a:pt x="309636" y="71129"/>
                      <a:pt x="321946" y="70891"/>
                      <a:pt x="333512" y="68423"/>
                    </a:cubicBezTo>
                    <a:cubicBezTo>
                      <a:pt x="333959" y="68349"/>
                      <a:pt x="334330" y="68186"/>
                      <a:pt x="334672" y="67977"/>
                    </a:cubicBezTo>
                    <a:cubicBezTo>
                      <a:pt x="336931" y="68751"/>
                      <a:pt x="339176" y="69509"/>
                      <a:pt x="341407" y="70326"/>
                    </a:cubicBezTo>
                    <a:cubicBezTo>
                      <a:pt x="346446" y="72215"/>
                      <a:pt x="349851" y="64826"/>
                      <a:pt x="344826" y="6264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7" name="Google Shape;1224;p46">
                <a:extLst>
                  <a:ext uri="{FF2B5EF4-FFF2-40B4-BE49-F238E27FC236}">
                    <a16:creationId xmlns:a16="http://schemas.microsoft.com/office/drawing/2014/main" id="{3E8D7FB0-6C70-F63E-1C98-57684C69B6AC}"/>
                  </a:ext>
                </a:extLst>
              </p:cNvPr>
              <p:cNvSpPr/>
              <p:nvPr/>
            </p:nvSpPr>
            <p:spPr>
              <a:xfrm>
                <a:off x="7139111" y="3526396"/>
                <a:ext cx="663697" cy="35852"/>
              </a:xfrm>
              <a:custGeom>
                <a:avLst/>
                <a:gdLst/>
                <a:ahLst/>
                <a:cxnLst/>
                <a:rect l="l" t="t" r="r" b="b"/>
                <a:pathLst>
                  <a:path w="884929" h="47803" extrusionOk="0">
                    <a:moveTo>
                      <a:pt x="882254" y="10309"/>
                    </a:moveTo>
                    <a:cubicBezTo>
                      <a:pt x="853799" y="13223"/>
                      <a:pt x="825285" y="15735"/>
                      <a:pt x="796814" y="18723"/>
                    </a:cubicBezTo>
                    <a:cubicBezTo>
                      <a:pt x="768359" y="21712"/>
                      <a:pt x="739845" y="24343"/>
                      <a:pt x="711315" y="26573"/>
                    </a:cubicBezTo>
                    <a:cubicBezTo>
                      <a:pt x="654226" y="30989"/>
                      <a:pt x="597019" y="33784"/>
                      <a:pt x="539796" y="34958"/>
                    </a:cubicBezTo>
                    <a:cubicBezTo>
                      <a:pt x="425871" y="37307"/>
                      <a:pt x="311843" y="33085"/>
                      <a:pt x="198394" y="22515"/>
                    </a:cubicBezTo>
                    <a:cubicBezTo>
                      <a:pt x="134214" y="16553"/>
                      <a:pt x="70435" y="7216"/>
                      <a:pt x="6329" y="794"/>
                    </a:cubicBezTo>
                    <a:cubicBezTo>
                      <a:pt x="1556" y="318"/>
                      <a:pt x="426" y="7098"/>
                      <a:pt x="5125" y="8123"/>
                    </a:cubicBezTo>
                    <a:cubicBezTo>
                      <a:pt x="60965" y="20433"/>
                      <a:pt x="118127" y="27168"/>
                      <a:pt x="174963" y="33010"/>
                    </a:cubicBezTo>
                    <a:cubicBezTo>
                      <a:pt x="232305" y="38913"/>
                      <a:pt x="289810" y="43150"/>
                      <a:pt x="347404" y="45662"/>
                    </a:cubicBezTo>
                    <a:cubicBezTo>
                      <a:pt x="461953" y="50672"/>
                      <a:pt x="576785" y="49245"/>
                      <a:pt x="691171" y="41158"/>
                    </a:cubicBezTo>
                    <a:cubicBezTo>
                      <a:pt x="722896" y="38913"/>
                      <a:pt x="754593" y="36177"/>
                      <a:pt x="786215" y="32877"/>
                    </a:cubicBezTo>
                    <a:cubicBezTo>
                      <a:pt x="802032" y="31226"/>
                      <a:pt x="817851" y="29472"/>
                      <a:pt x="833610" y="27465"/>
                    </a:cubicBezTo>
                    <a:cubicBezTo>
                      <a:pt x="850261" y="25354"/>
                      <a:pt x="866614" y="22143"/>
                      <a:pt x="883131" y="19348"/>
                    </a:cubicBezTo>
                    <a:cubicBezTo>
                      <a:pt x="888840" y="18382"/>
                      <a:pt x="888112" y="9699"/>
                      <a:pt x="882254" y="10309"/>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8" name="Google Shape;1225;p46">
                <a:extLst>
                  <a:ext uri="{FF2B5EF4-FFF2-40B4-BE49-F238E27FC236}">
                    <a16:creationId xmlns:a16="http://schemas.microsoft.com/office/drawing/2014/main" id="{4727165F-074B-2C28-F9F4-562DA5B37AE4}"/>
                  </a:ext>
                </a:extLst>
              </p:cNvPr>
              <p:cNvSpPr/>
              <p:nvPr/>
            </p:nvSpPr>
            <p:spPr>
              <a:xfrm>
                <a:off x="6851663" y="3759461"/>
                <a:ext cx="1273666" cy="551711"/>
              </a:xfrm>
              <a:custGeom>
                <a:avLst/>
                <a:gdLst/>
                <a:ahLst/>
                <a:cxnLst/>
                <a:rect l="l" t="t" r="r" b="b"/>
                <a:pathLst>
                  <a:path w="1698221" h="735615" extrusionOk="0">
                    <a:moveTo>
                      <a:pt x="1697526" y="426358"/>
                    </a:moveTo>
                    <a:cubicBezTo>
                      <a:pt x="1687758" y="431041"/>
                      <a:pt x="1677842" y="435486"/>
                      <a:pt x="1667718" y="439411"/>
                    </a:cubicBezTo>
                    <a:cubicBezTo>
                      <a:pt x="1585385" y="471256"/>
                      <a:pt x="1496258" y="485617"/>
                      <a:pt x="1408856" y="494522"/>
                    </a:cubicBezTo>
                    <a:cubicBezTo>
                      <a:pt x="1317232" y="503859"/>
                      <a:pt x="1224938" y="507561"/>
                      <a:pt x="1132942" y="510058"/>
                    </a:cubicBezTo>
                    <a:cubicBezTo>
                      <a:pt x="1082217" y="511411"/>
                      <a:pt x="1031490" y="512050"/>
                      <a:pt x="980779" y="512050"/>
                    </a:cubicBezTo>
                    <a:cubicBezTo>
                      <a:pt x="982043" y="526620"/>
                      <a:pt x="981270" y="541710"/>
                      <a:pt x="980972" y="556175"/>
                    </a:cubicBezTo>
                    <a:cubicBezTo>
                      <a:pt x="980646" y="573183"/>
                      <a:pt x="980334" y="590191"/>
                      <a:pt x="979903" y="607198"/>
                    </a:cubicBezTo>
                    <a:cubicBezTo>
                      <a:pt x="978832" y="650238"/>
                      <a:pt x="977747" y="693381"/>
                      <a:pt x="976290" y="736525"/>
                    </a:cubicBezTo>
                    <a:lnTo>
                      <a:pt x="962895" y="736525"/>
                    </a:lnTo>
                    <a:cubicBezTo>
                      <a:pt x="963475" y="719324"/>
                      <a:pt x="964114" y="702168"/>
                      <a:pt x="964649" y="684981"/>
                    </a:cubicBezTo>
                    <a:cubicBezTo>
                      <a:pt x="965586" y="655025"/>
                      <a:pt x="966419" y="625024"/>
                      <a:pt x="967251" y="595067"/>
                    </a:cubicBezTo>
                    <a:cubicBezTo>
                      <a:pt x="967637" y="579933"/>
                      <a:pt x="967875" y="564768"/>
                      <a:pt x="968410" y="549693"/>
                    </a:cubicBezTo>
                    <a:cubicBezTo>
                      <a:pt x="968857" y="537279"/>
                      <a:pt x="968811" y="524405"/>
                      <a:pt x="970269" y="512006"/>
                    </a:cubicBezTo>
                    <a:cubicBezTo>
                      <a:pt x="928791" y="511917"/>
                      <a:pt x="887311" y="511411"/>
                      <a:pt x="845819" y="510400"/>
                    </a:cubicBezTo>
                    <a:cubicBezTo>
                      <a:pt x="751488" y="508007"/>
                      <a:pt x="656726" y="504394"/>
                      <a:pt x="562723" y="496024"/>
                    </a:cubicBezTo>
                    <a:cubicBezTo>
                      <a:pt x="546266" y="494567"/>
                      <a:pt x="527935" y="491445"/>
                      <a:pt x="515611" y="479373"/>
                    </a:cubicBezTo>
                    <a:cubicBezTo>
                      <a:pt x="500714" y="464714"/>
                      <a:pt x="500477" y="442340"/>
                      <a:pt x="498321" y="422879"/>
                    </a:cubicBezTo>
                    <a:cubicBezTo>
                      <a:pt x="493147" y="376227"/>
                      <a:pt x="487483" y="329560"/>
                      <a:pt x="483959" y="282759"/>
                    </a:cubicBezTo>
                    <a:cubicBezTo>
                      <a:pt x="410324" y="282075"/>
                      <a:pt x="336748" y="279771"/>
                      <a:pt x="263261" y="275370"/>
                    </a:cubicBezTo>
                    <a:cubicBezTo>
                      <a:pt x="220206" y="272783"/>
                      <a:pt x="177256" y="269616"/>
                      <a:pt x="134365" y="265751"/>
                    </a:cubicBezTo>
                    <a:cubicBezTo>
                      <a:pt x="92292" y="262035"/>
                      <a:pt x="50174" y="258020"/>
                      <a:pt x="8443" y="251628"/>
                    </a:cubicBezTo>
                    <a:cubicBezTo>
                      <a:pt x="7610" y="251479"/>
                      <a:pt x="6778" y="251375"/>
                      <a:pt x="5945" y="251226"/>
                    </a:cubicBezTo>
                    <a:cubicBezTo>
                      <a:pt x="3165" y="250795"/>
                      <a:pt x="1990" y="248699"/>
                      <a:pt x="2139" y="246647"/>
                    </a:cubicBezTo>
                    <a:cubicBezTo>
                      <a:pt x="2184" y="244105"/>
                      <a:pt x="4191" y="241563"/>
                      <a:pt x="7521" y="241815"/>
                    </a:cubicBezTo>
                    <a:cubicBezTo>
                      <a:pt x="18166" y="242633"/>
                      <a:pt x="28810" y="243362"/>
                      <a:pt x="39470" y="244388"/>
                    </a:cubicBezTo>
                    <a:cubicBezTo>
                      <a:pt x="124880" y="252802"/>
                      <a:pt x="210290" y="259983"/>
                      <a:pt x="295997" y="264190"/>
                    </a:cubicBezTo>
                    <a:cubicBezTo>
                      <a:pt x="381943" y="268338"/>
                      <a:pt x="467977" y="270241"/>
                      <a:pt x="554027" y="269468"/>
                    </a:cubicBezTo>
                    <a:cubicBezTo>
                      <a:pt x="639779" y="268680"/>
                      <a:pt x="725516" y="265498"/>
                      <a:pt x="811074" y="259879"/>
                    </a:cubicBezTo>
                    <a:cubicBezTo>
                      <a:pt x="896633" y="254215"/>
                      <a:pt x="982043" y="246112"/>
                      <a:pt x="1067171" y="235512"/>
                    </a:cubicBezTo>
                    <a:cubicBezTo>
                      <a:pt x="1149935" y="225239"/>
                      <a:pt x="1232416" y="212543"/>
                      <a:pt x="1314511" y="197587"/>
                    </a:cubicBezTo>
                    <a:cubicBezTo>
                      <a:pt x="1307211" y="133927"/>
                      <a:pt x="1298574" y="70014"/>
                      <a:pt x="1294961" y="5997"/>
                    </a:cubicBezTo>
                    <a:cubicBezTo>
                      <a:pt x="1294619" y="-217"/>
                      <a:pt x="1303509" y="-990"/>
                      <a:pt x="1304535" y="5076"/>
                    </a:cubicBezTo>
                    <a:cubicBezTo>
                      <a:pt x="1315670" y="70401"/>
                      <a:pt x="1321484" y="136752"/>
                      <a:pt x="1328962" y="202567"/>
                    </a:cubicBezTo>
                    <a:cubicBezTo>
                      <a:pt x="1329407" y="206537"/>
                      <a:pt x="1326375" y="209465"/>
                      <a:pt x="1322762" y="210149"/>
                    </a:cubicBezTo>
                    <a:cubicBezTo>
                      <a:pt x="1312251" y="212052"/>
                      <a:pt x="1301740" y="213955"/>
                      <a:pt x="1291245" y="215813"/>
                    </a:cubicBezTo>
                    <a:cubicBezTo>
                      <a:pt x="1206413" y="230859"/>
                      <a:pt x="1121108" y="243317"/>
                      <a:pt x="1035505" y="253337"/>
                    </a:cubicBezTo>
                    <a:cubicBezTo>
                      <a:pt x="949901" y="263298"/>
                      <a:pt x="864000" y="270836"/>
                      <a:pt x="777966" y="275816"/>
                    </a:cubicBezTo>
                    <a:cubicBezTo>
                      <a:pt x="692303" y="280752"/>
                      <a:pt x="606551" y="283190"/>
                      <a:pt x="520800" y="283041"/>
                    </a:cubicBezTo>
                    <a:cubicBezTo>
                      <a:pt x="512147" y="283041"/>
                      <a:pt x="503509" y="282893"/>
                      <a:pt x="494856" y="282848"/>
                    </a:cubicBezTo>
                    <a:cubicBezTo>
                      <a:pt x="496418" y="293255"/>
                      <a:pt x="497830" y="303721"/>
                      <a:pt x="499153" y="314173"/>
                    </a:cubicBezTo>
                    <a:cubicBezTo>
                      <a:pt x="501933" y="337082"/>
                      <a:pt x="504580" y="360007"/>
                      <a:pt x="507166" y="382961"/>
                    </a:cubicBezTo>
                    <a:cubicBezTo>
                      <a:pt x="509619" y="405098"/>
                      <a:pt x="510630" y="428008"/>
                      <a:pt x="515031" y="449907"/>
                    </a:cubicBezTo>
                    <a:cubicBezTo>
                      <a:pt x="516844" y="458991"/>
                      <a:pt x="520651" y="467257"/>
                      <a:pt x="528322" y="472876"/>
                    </a:cubicBezTo>
                    <a:cubicBezTo>
                      <a:pt x="535071" y="477752"/>
                      <a:pt x="543515" y="479953"/>
                      <a:pt x="551633" y="481380"/>
                    </a:cubicBezTo>
                    <a:cubicBezTo>
                      <a:pt x="572447" y="484933"/>
                      <a:pt x="594093" y="485230"/>
                      <a:pt x="615115" y="486643"/>
                    </a:cubicBezTo>
                    <a:cubicBezTo>
                      <a:pt x="708419" y="492946"/>
                      <a:pt x="801901" y="496812"/>
                      <a:pt x="895415" y="498328"/>
                    </a:cubicBezTo>
                    <a:cubicBezTo>
                      <a:pt x="988704" y="499785"/>
                      <a:pt x="1082023" y="498923"/>
                      <a:pt x="1175238" y="495637"/>
                    </a:cubicBezTo>
                    <a:cubicBezTo>
                      <a:pt x="1264320" y="492515"/>
                      <a:pt x="1353789" y="488442"/>
                      <a:pt x="1442321" y="477604"/>
                    </a:cubicBezTo>
                    <a:cubicBezTo>
                      <a:pt x="1485019" y="472326"/>
                      <a:pt x="1527597" y="465354"/>
                      <a:pt x="1569463" y="455482"/>
                    </a:cubicBezTo>
                    <a:cubicBezTo>
                      <a:pt x="1611833" y="445506"/>
                      <a:pt x="1653208" y="432156"/>
                      <a:pt x="1694210" y="417661"/>
                    </a:cubicBezTo>
                    <a:cubicBezTo>
                      <a:pt x="1699919" y="415654"/>
                      <a:pt x="1702908" y="423816"/>
                      <a:pt x="1697526" y="426358"/>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9" name="Google Shape;1226;p46">
                <a:extLst>
                  <a:ext uri="{FF2B5EF4-FFF2-40B4-BE49-F238E27FC236}">
                    <a16:creationId xmlns:a16="http://schemas.microsoft.com/office/drawing/2014/main" id="{6653A554-D564-D96D-CB1D-9C52EB93454E}"/>
                  </a:ext>
                </a:extLst>
              </p:cNvPr>
              <p:cNvSpPr/>
              <p:nvPr/>
            </p:nvSpPr>
            <p:spPr>
              <a:xfrm>
                <a:off x="7078007" y="2271710"/>
                <a:ext cx="918120" cy="1286757"/>
              </a:xfrm>
              <a:custGeom>
                <a:avLst/>
                <a:gdLst/>
                <a:ahLst/>
                <a:cxnLst/>
                <a:rect l="l" t="t" r="r" b="b"/>
                <a:pathLst>
                  <a:path w="1224160" h="1715676" extrusionOk="0">
                    <a:moveTo>
                      <a:pt x="1225835" y="426753"/>
                    </a:moveTo>
                    <a:cubicBezTo>
                      <a:pt x="1173801" y="315965"/>
                      <a:pt x="1121811" y="205162"/>
                      <a:pt x="1069733" y="94375"/>
                    </a:cubicBezTo>
                    <a:cubicBezTo>
                      <a:pt x="1055089" y="63273"/>
                      <a:pt x="1040802" y="31934"/>
                      <a:pt x="1023393" y="2260"/>
                    </a:cubicBezTo>
                    <a:cubicBezTo>
                      <a:pt x="1021132" y="-1621"/>
                      <a:pt x="1015231" y="1962"/>
                      <a:pt x="1016672" y="5947"/>
                    </a:cubicBezTo>
                    <a:cubicBezTo>
                      <a:pt x="1027020" y="34491"/>
                      <a:pt x="1040013" y="61920"/>
                      <a:pt x="1052889" y="89394"/>
                    </a:cubicBezTo>
                    <a:cubicBezTo>
                      <a:pt x="1065793" y="116898"/>
                      <a:pt x="1078682" y="144402"/>
                      <a:pt x="1091602" y="171890"/>
                    </a:cubicBezTo>
                    <a:cubicBezTo>
                      <a:pt x="1117633" y="227284"/>
                      <a:pt x="1143650" y="282678"/>
                      <a:pt x="1169667" y="338072"/>
                    </a:cubicBezTo>
                    <a:lnTo>
                      <a:pt x="1211771" y="427704"/>
                    </a:lnTo>
                    <a:cubicBezTo>
                      <a:pt x="1115879" y="521797"/>
                      <a:pt x="1020062" y="615963"/>
                      <a:pt x="924082" y="709966"/>
                    </a:cubicBezTo>
                    <a:cubicBezTo>
                      <a:pt x="896652" y="736816"/>
                      <a:pt x="869238" y="763680"/>
                      <a:pt x="841824" y="790530"/>
                    </a:cubicBezTo>
                    <a:cubicBezTo>
                      <a:pt x="837839" y="794425"/>
                      <a:pt x="841765" y="800134"/>
                      <a:pt x="845971" y="801308"/>
                    </a:cubicBezTo>
                    <a:cubicBezTo>
                      <a:pt x="900562" y="816577"/>
                      <a:pt x="953117" y="838520"/>
                      <a:pt x="1002504" y="866291"/>
                    </a:cubicBezTo>
                    <a:cubicBezTo>
                      <a:pt x="947587" y="917894"/>
                      <a:pt x="896340" y="973318"/>
                      <a:pt x="849599" y="1032443"/>
                    </a:cubicBezTo>
                    <a:cubicBezTo>
                      <a:pt x="800895" y="1094081"/>
                      <a:pt x="756875" y="1159451"/>
                      <a:pt x="718220" y="1227853"/>
                    </a:cubicBezTo>
                    <a:cubicBezTo>
                      <a:pt x="703220" y="1254361"/>
                      <a:pt x="689186" y="1281433"/>
                      <a:pt x="676222" y="1309012"/>
                    </a:cubicBezTo>
                    <a:cubicBezTo>
                      <a:pt x="673011" y="1229162"/>
                      <a:pt x="669115" y="1149356"/>
                      <a:pt x="664313" y="1069610"/>
                    </a:cubicBezTo>
                    <a:cubicBezTo>
                      <a:pt x="660701" y="1009816"/>
                      <a:pt x="658203" y="949457"/>
                      <a:pt x="649789" y="890108"/>
                    </a:cubicBezTo>
                    <a:cubicBezTo>
                      <a:pt x="649090" y="885262"/>
                      <a:pt x="642325" y="886064"/>
                      <a:pt x="642341" y="890837"/>
                    </a:cubicBezTo>
                    <a:cubicBezTo>
                      <a:pt x="642400" y="944387"/>
                      <a:pt x="646889" y="998012"/>
                      <a:pt x="649952" y="1051458"/>
                    </a:cubicBezTo>
                    <a:cubicBezTo>
                      <a:pt x="652984" y="1104533"/>
                      <a:pt x="655854" y="1157622"/>
                      <a:pt x="658367" y="1210712"/>
                    </a:cubicBezTo>
                    <a:cubicBezTo>
                      <a:pt x="660061" y="1246481"/>
                      <a:pt x="661563" y="1282251"/>
                      <a:pt x="662990" y="1318021"/>
                    </a:cubicBezTo>
                    <a:cubicBezTo>
                      <a:pt x="652895" y="1295096"/>
                      <a:pt x="641449" y="1272766"/>
                      <a:pt x="629703" y="1250689"/>
                    </a:cubicBezTo>
                    <a:cubicBezTo>
                      <a:pt x="612249" y="1217922"/>
                      <a:pt x="593607" y="1185795"/>
                      <a:pt x="573715" y="1154441"/>
                    </a:cubicBezTo>
                    <a:cubicBezTo>
                      <a:pt x="534184" y="1092119"/>
                      <a:pt x="489895" y="1032800"/>
                      <a:pt x="441310" y="977258"/>
                    </a:cubicBezTo>
                    <a:cubicBezTo>
                      <a:pt x="415531" y="947777"/>
                      <a:pt x="388473" y="919411"/>
                      <a:pt x="360405" y="892100"/>
                    </a:cubicBezTo>
                    <a:cubicBezTo>
                      <a:pt x="394554" y="858204"/>
                      <a:pt x="428733" y="824382"/>
                      <a:pt x="462749" y="790366"/>
                    </a:cubicBezTo>
                    <a:cubicBezTo>
                      <a:pt x="464815" y="788285"/>
                      <a:pt x="464518" y="784405"/>
                      <a:pt x="462912" y="782219"/>
                    </a:cubicBezTo>
                    <a:cubicBezTo>
                      <a:pt x="412187" y="712211"/>
                      <a:pt x="358502" y="644433"/>
                      <a:pt x="301339" y="579569"/>
                    </a:cubicBezTo>
                    <a:cubicBezTo>
                      <a:pt x="244607" y="515211"/>
                      <a:pt x="184708" y="453617"/>
                      <a:pt x="121881" y="395190"/>
                    </a:cubicBezTo>
                    <a:cubicBezTo>
                      <a:pt x="87687" y="363405"/>
                      <a:pt x="52602" y="332690"/>
                      <a:pt x="16594" y="302986"/>
                    </a:cubicBezTo>
                    <a:cubicBezTo>
                      <a:pt x="82543" y="230302"/>
                      <a:pt x="149489" y="158510"/>
                      <a:pt x="215453" y="85826"/>
                    </a:cubicBezTo>
                    <a:cubicBezTo>
                      <a:pt x="234483" y="64849"/>
                      <a:pt x="253379" y="43783"/>
                      <a:pt x="271665" y="22151"/>
                    </a:cubicBezTo>
                    <a:cubicBezTo>
                      <a:pt x="274936" y="18286"/>
                      <a:pt x="269078" y="13885"/>
                      <a:pt x="265659" y="17334"/>
                    </a:cubicBezTo>
                    <a:cubicBezTo>
                      <a:pt x="230291" y="52822"/>
                      <a:pt x="196647" y="89974"/>
                      <a:pt x="162691" y="126799"/>
                    </a:cubicBezTo>
                    <a:cubicBezTo>
                      <a:pt x="128780" y="163595"/>
                      <a:pt x="94868" y="200435"/>
                      <a:pt x="61031" y="237305"/>
                    </a:cubicBezTo>
                    <a:cubicBezTo>
                      <a:pt x="41853" y="258178"/>
                      <a:pt x="22749" y="279125"/>
                      <a:pt x="3437" y="299879"/>
                    </a:cubicBezTo>
                    <a:cubicBezTo>
                      <a:pt x="1222" y="302258"/>
                      <a:pt x="2054" y="306257"/>
                      <a:pt x="4359" y="308190"/>
                    </a:cubicBezTo>
                    <a:cubicBezTo>
                      <a:pt x="69788" y="363450"/>
                      <a:pt x="132912" y="421475"/>
                      <a:pt x="193019" y="482489"/>
                    </a:cubicBezTo>
                    <a:cubicBezTo>
                      <a:pt x="253274" y="543636"/>
                      <a:pt x="310438" y="607846"/>
                      <a:pt x="364345" y="674658"/>
                    </a:cubicBezTo>
                    <a:cubicBezTo>
                      <a:pt x="393514" y="710799"/>
                      <a:pt x="421716" y="747758"/>
                      <a:pt x="448774" y="785505"/>
                    </a:cubicBezTo>
                    <a:cubicBezTo>
                      <a:pt x="414268" y="819535"/>
                      <a:pt x="379910" y="853729"/>
                      <a:pt x="345509" y="887863"/>
                    </a:cubicBezTo>
                    <a:cubicBezTo>
                      <a:pt x="342743" y="890614"/>
                      <a:pt x="344185" y="895118"/>
                      <a:pt x="346564" y="897408"/>
                    </a:cubicBezTo>
                    <a:cubicBezTo>
                      <a:pt x="452015" y="998933"/>
                      <a:pt x="541885" y="1116813"/>
                      <a:pt x="611744" y="1245441"/>
                    </a:cubicBezTo>
                    <a:cubicBezTo>
                      <a:pt x="629109" y="1277420"/>
                      <a:pt x="644585" y="1310305"/>
                      <a:pt x="661043" y="1342700"/>
                    </a:cubicBezTo>
                    <a:cubicBezTo>
                      <a:pt x="660418" y="1344142"/>
                      <a:pt x="659749" y="1345569"/>
                      <a:pt x="659139" y="1346996"/>
                    </a:cubicBezTo>
                    <a:cubicBezTo>
                      <a:pt x="657564" y="1350772"/>
                      <a:pt x="661295" y="1353553"/>
                      <a:pt x="664313" y="1352705"/>
                    </a:cubicBezTo>
                    <a:cubicBezTo>
                      <a:pt x="666528" y="1412009"/>
                      <a:pt x="668402" y="1471343"/>
                      <a:pt x="669844" y="1530676"/>
                    </a:cubicBezTo>
                    <a:cubicBezTo>
                      <a:pt x="671301" y="1590694"/>
                      <a:pt x="671702" y="1650756"/>
                      <a:pt x="673472" y="1710759"/>
                    </a:cubicBezTo>
                    <a:cubicBezTo>
                      <a:pt x="673724" y="1718995"/>
                      <a:pt x="686004" y="1717508"/>
                      <a:pt x="686064" y="1709539"/>
                    </a:cubicBezTo>
                    <a:cubicBezTo>
                      <a:pt x="686851" y="1602870"/>
                      <a:pt x="682897" y="1496007"/>
                      <a:pt x="679210" y="1389411"/>
                    </a:cubicBezTo>
                    <a:cubicBezTo>
                      <a:pt x="678526" y="1369758"/>
                      <a:pt x="677768" y="1350089"/>
                      <a:pt x="677024" y="1330435"/>
                    </a:cubicBezTo>
                    <a:cubicBezTo>
                      <a:pt x="708914" y="1267592"/>
                      <a:pt x="743152" y="1206044"/>
                      <a:pt x="782163" y="1147260"/>
                    </a:cubicBezTo>
                    <a:cubicBezTo>
                      <a:pt x="824905" y="1082872"/>
                      <a:pt x="872524" y="1021784"/>
                      <a:pt x="924379" y="964487"/>
                    </a:cubicBezTo>
                    <a:cubicBezTo>
                      <a:pt x="954024" y="931735"/>
                      <a:pt x="985110" y="900262"/>
                      <a:pt x="1017535" y="870246"/>
                    </a:cubicBezTo>
                    <a:cubicBezTo>
                      <a:pt x="1021400" y="866678"/>
                      <a:pt x="1020866" y="861489"/>
                      <a:pt x="1016286" y="858813"/>
                    </a:cubicBezTo>
                    <a:cubicBezTo>
                      <a:pt x="966958" y="830165"/>
                      <a:pt x="914404" y="807716"/>
                      <a:pt x="859768" y="791541"/>
                    </a:cubicBezTo>
                    <a:cubicBezTo>
                      <a:pt x="953994" y="698920"/>
                      <a:pt x="1048324" y="606389"/>
                      <a:pt x="1142654" y="513843"/>
                    </a:cubicBezTo>
                    <a:cubicBezTo>
                      <a:pt x="1170054" y="486979"/>
                      <a:pt x="1197438" y="460099"/>
                      <a:pt x="1224824" y="433220"/>
                    </a:cubicBezTo>
                    <a:cubicBezTo>
                      <a:pt x="1226340" y="431748"/>
                      <a:pt x="1226711" y="428626"/>
                      <a:pt x="1225835" y="426753"/>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0" name="Google Shape;1227;p46">
                <a:extLst>
                  <a:ext uri="{FF2B5EF4-FFF2-40B4-BE49-F238E27FC236}">
                    <a16:creationId xmlns:a16="http://schemas.microsoft.com/office/drawing/2014/main" id="{D029B3CD-4F96-2CD5-19D8-A19B021817F4}"/>
                  </a:ext>
                </a:extLst>
              </p:cNvPr>
              <p:cNvSpPr/>
              <p:nvPr/>
            </p:nvSpPr>
            <p:spPr>
              <a:xfrm>
                <a:off x="8102313" y="2521591"/>
                <a:ext cx="127301" cy="723418"/>
              </a:xfrm>
              <a:custGeom>
                <a:avLst/>
                <a:gdLst/>
                <a:ahLst/>
                <a:cxnLst/>
                <a:rect l="l" t="t" r="r" b="b"/>
                <a:pathLst>
                  <a:path w="169734" h="964558" extrusionOk="0">
                    <a:moveTo>
                      <a:pt x="164030" y="3133"/>
                    </a:moveTo>
                    <a:cubicBezTo>
                      <a:pt x="152478" y="32986"/>
                      <a:pt x="141239" y="62749"/>
                      <a:pt x="131382" y="93241"/>
                    </a:cubicBezTo>
                    <a:cubicBezTo>
                      <a:pt x="121600" y="123525"/>
                      <a:pt x="112486" y="154017"/>
                      <a:pt x="103908" y="184657"/>
                    </a:cubicBezTo>
                    <a:cubicBezTo>
                      <a:pt x="86841" y="245567"/>
                      <a:pt x="71855" y="307056"/>
                      <a:pt x="59025" y="369007"/>
                    </a:cubicBezTo>
                    <a:cubicBezTo>
                      <a:pt x="33172" y="493665"/>
                      <a:pt x="15867" y="620033"/>
                      <a:pt x="7333" y="747056"/>
                    </a:cubicBezTo>
                    <a:cubicBezTo>
                      <a:pt x="4955" y="782261"/>
                      <a:pt x="3274" y="817569"/>
                      <a:pt x="2575" y="852848"/>
                    </a:cubicBezTo>
                    <a:cubicBezTo>
                      <a:pt x="1848" y="889079"/>
                      <a:pt x="2799" y="925176"/>
                      <a:pt x="3825" y="961376"/>
                    </a:cubicBezTo>
                    <a:cubicBezTo>
                      <a:pt x="3988" y="967011"/>
                      <a:pt x="12344" y="965985"/>
                      <a:pt x="12402" y="960529"/>
                    </a:cubicBezTo>
                    <a:cubicBezTo>
                      <a:pt x="13087" y="897092"/>
                      <a:pt x="16164" y="833447"/>
                      <a:pt x="19999" y="770129"/>
                    </a:cubicBezTo>
                    <a:cubicBezTo>
                      <a:pt x="23820" y="706990"/>
                      <a:pt x="29826" y="643984"/>
                      <a:pt x="37884" y="581246"/>
                    </a:cubicBezTo>
                    <a:cubicBezTo>
                      <a:pt x="53926" y="456528"/>
                      <a:pt x="78367" y="332910"/>
                      <a:pt x="110865" y="211463"/>
                    </a:cubicBezTo>
                    <a:cubicBezTo>
                      <a:pt x="120098" y="176986"/>
                      <a:pt x="130059" y="142733"/>
                      <a:pt x="140436" y="108599"/>
                    </a:cubicBezTo>
                    <a:cubicBezTo>
                      <a:pt x="150784" y="74583"/>
                      <a:pt x="160952" y="40419"/>
                      <a:pt x="171820" y="6597"/>
                    </a:cubicBezTo>
                    <a:cubicBezTo>
                      <a:pt x="173455" y="1498"/>
                      <a:pt x="166052" y="-2070"/>
                      <a:pt x="164030" y="3133"/>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1" name="Google Shape;1228;p46">
                <a:extLst>
                  <a:ext uri="{FF2B5EF4-FFF2-40B4-BE49-F238E27FC236}">
                    <a16:creationId xmlns:a16="http://schemas.microsoft.com/office/drawing/2014/main" id="{AD2B7014-A6FB-B799-415E-D72CE2330707}"/>
                  </a:ext>
                </a:extLst>
              </p:cNvPr>
              <p:cNvSpPr/>
              <p:nvPr/>
            </p:nvSpPr>
            <p:spPr>
              <a:xfrm>
                <a:off x="7754880" y="2969170"/>
                <a:ext cx="156451" cy="442421"/>
              </a:xfrm>
              <a:custGeom>
                <a:avLst/>
                <a:gdLst/>
                <a:ahLst/>
                <a:cxnLst/>
                <a:rect l="l" t="t" r="r" b="b"/>
                <a:pathLst>
                  <a:path w="208602" h="589895" extrusionOk="0">
                    <a:moveTo>
                      <a:pt x="208692" y="581941"/>
                    </a:moveTo>
                    <a:cubicBezTo>
                      <a:pt x="192190" y="572471"/>
                      <a:pt x="176163" y="563135"/>
                      <a:pt x="160895" y="551673"/>
                    </a:cubicBezTo>
                    <a:cubicBezTo>
                      <a:pt x="145508" y="540136"/>
                      <a:pt x="131355" y="527187"/>
                      <a:pt x="118287" y="513078"/>
                    </a:cubicBezTo>
                    <a:cubicBezTo>
                      <a:pt x="92300" y="485054"/>
                      <a:pt x="71427" y="452600"/>
                      <a:pt x="55519" y="417901"/>
                    </a:cubicBezTo>
                    <a:cubicBezTo>
                      <a:pt x="18798" y="337843"/>
                      <a:pt x="11885" y="248344"/>
                      <a:pt x="20671" y="161551"/>
                    </a:cubicBezTo>
                    <a:cubicBezTo>
                      <a:pt x="23377" y="134910"/>
                      <a:pt x="27718" y="108492"/>
                      <a:pt x="32520" y="82148"/>
                    </a:cubicBezTo>
                    <a:cubicBezTo>
                      <a:pt x="34898" y="69139"/>
                      <a:pt x="37471" y="56145"/>
                      <a:pt x="40088" y="43181"/>
                    </a:cubicBezTo>
                    <a:cubicBezTo>
                      <a:pt x="42718" y="30218"/>
                      <a:pt x="46272" y="16986"/>
                      <a:pt x="47030" y="3784"/>
                    </a:cubicBezTo>
                    <a:cubicBezTo>
                      <a:pt x="47194" y="1019"/>
                      <a:pt x="43001" y="-661"/>
                      <a:pt x="41619" y="2030"/>
                    </a:cubicBezTo>
                    <a:cubicBezTo>
                      <a:pt x="36162" y="12675"/>
                      <a:pt x="32907" y="24583"/>
                      <a:pt x="29636" y="36075"/>
                    </a:cubicBezTo>
                    <a:cubicBezTo>
                      <a:pt x="26291" y="47820"/>
                      <a:pt x="23184" y="59595"/>
                      <a:pt x="20492" y="71503"/>
                    </a:cubicBezTo>
                    <a:cubicBezTo>
                      <a:pt x="15126" y="95186"/>
                      <a:pt x="10948" y="119106"/>
                      <a:pt x="7856" y="143191"/>
                    </a:cubicBezTo>
                    <a:cubicBezTo>
                      <a:pt x="1627" y="191627"/>
                      <a:pt x="169" y="240643"/>
                      <a:pt x="5492" y="289258"/>
                    </a:cubicBezTo>
                    <a:cubicBezTo>
                      <a:pt x="14383" y="370728"/>
                      <a:pt x="44830" y="450608"/>
                      <a:pt x="98722" y="513063"/>
                    </a:cubicBezTo>
                    <a:cubicBezTo>
                      <a:pt x="126895" y="545711"/>
                      <a:pt x="163497" y="576069"/>
                      <a:pt x="204737" y="590312"/>
                    </a:cubicBezTo>
                    <a:cubicBezTo>
                      <a:pt x="209674" y="592021"/>
                      <a:pt x="213330" y="584618"/>
                      <a:pt x="208692" y="58194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2" name="Google Shape;1229;p46">
                <a:extLst>
                  <a:ext uri="{FF2B5EF4-FFF2-40B4-BE49-F238E27FC236}">
                    <a16:creationId xmlns:a16="http://schemas.microsoft.com/office/drawing/2014/main" id="{05293BC0-3518-DA15-6802-6A0CFFAB4198}"/>
                  </a:ext>
                </a:extLst>
              </p:cNvPr>
              <p:cNvSpPr/>
              <p:nvPr/>
            </p:nvSpPr>
            <p:spPr>
              <a:xfrm>
                <a:off x="7883105" y="3384757"/>
                <a:ext cx="64316" cy="45929"/>
              </a:xfrm>
              <a:custGeom>
                <a:avLst/>
                <a:gdLst/>
                <a:ahLst/>
                <a:cxnLst/>
                <a:rect l="l" t="t" r="r" b="b"/>
                <a:pathLst>
                  <a:path w="85755" h="61239" extrusionOk="0">
                    <a:moveTo>
                      <a:pt x="86988" y="45622"/>
                    </a:moveTo>
                    <a:cubicBezTo>
                      <a:pt x="81889" y="60578"/>
                      <a:pt x="59009" y="66317"/>
                      <a:pt x="35906" y="58437"/>
                    </a:cubicBezTo>
                    <a:cubicBezTo>
                      <a:pt x="12773" y="50573"/>
                      <a:pt x="-1826" y="32048"/>
                      <a:pt x="3259" y="17092"/>
                    </a:cubicBezTo>
                    <a:cubicBezTo>
                      <a:pt x="8357" y="2136"/>
                      <a:pt x="31237" y="-3617"/>
                      <a:pt x="54355" y="4262"/>
                    </a:cubicBezTo>
                    <a:cubicBezTo>
                      <a:pt x="77489" y="12157"/>
                      <a:pt x="92088" y="30666"/>
                      <a:pt x="86988" y="45622"/>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3" name="Google Shape;1230;p46">
                <a:extLst>
                  <a:ext uri="{FF2B5EF4-FFF2-40B4-BE49-F238E27FC236}">
                    <a16:creationId xmlns:a16="http://schemas.microsoft.com/office/drawing/2014/main" id="{6FC5F10F-69E8-01C5-B9B4-A81A35E7E1E3}"/>
                  </a:ext>
                </a:extLst>
              </p:cNvPr>
              <p:cNvSpPr/>
              <p:nvPr/>
            </p:nvSpPr>
            <p:spPr>
              <a:xfrm>
                <a:off x="7786547" y="3030866"/>
                <a:ext cx="282997" cy="364532"/>
              </a:xfrm>
              <a:custGeom>
                <a:avLst/>
                <a:gdLst/>
                <a:ahLst/>
                <a:cxnLst/>
                <a:rect l="l" t="t" r="r" b="b"/>
                <a:pathLst>
                  <a:path w="377329" h="486043" extrusionOk="0">
                    <a:moveTo>
                      <a:pt x="5950" y="477208"/>
                    </a:moveTo>
                    <a:cubicBezTo>
                      <a:pt x="24816" y="474651"/>
                      <a:pt x="43176" y="472050"/>
                      <a:pt x="61626" y="467188"/>
                    </a:cubicBezTo>
                    <a:cubicBezTo>
                      <a:pt x="80239" y="462297"/>
                      <a:pt x="98228" y="455637"/>
                      <a:pt x="115652" y="447489"/>
                    </a:cubicBezTo>
                    <a:cubicBezTo>
                      <a:pt x="150278" y="431329"/>
                      <a:pt x="181824" y="409118"/>
                      <a:pt x="209641" y="382982"/>
                    </a:cubicBezTo>
                    <a:cubicBezTo>
                      <a:pt x="273836" y="322652"/>
                      <a:pt x="313961" y="242357"/>
                      <a:pt x="338522" y="158671"/>
                    </a:cubicBezTo>
                    <a:cubicBezTo>
                      <a:pt x="346058" y="132951"/>
                      <a:pt x="351991" y="106860"/>
                      <a:pt x="357462" y="80650"/>
                    </a:cubicBezTo>
                    <a:cubicBezTo>
                      <a:pt x="360152" y="67701"/>
                      <a:pt x="362680" y="54707"/>
                      <a:pt x="365133" y="41714"/>
                    </a:cubicBezTo>
                    <a:cubicBezTo>
                      <a:pt x="367601" y="28705"/>
                      <a:pt x="369266" y="15102"/>
                      <a:pt x="373563" y="2584"/>
                    </a:cubicBezTo>
                    <a:cubicBezTo>
                      <a:pt x="374455" y="-32"/>
                      <a:pt x="378959" y="-18"/>
                      <a:pt x="379227" y="3000"/>
                    </a:cubicBezTo>
                    <a:cubicBezTo>
                      <a:pt x="380267" y="14924"/>
                      <a:pt x="378810" y="27174"/>
                      <a:pt x="377503" y="39067"/>
                    </a:cubicBezTo>
                    <a:cubicBezTo>
                      <a:pt x="376164" y="51184"/>
                      <a:pt x="374603" y="63285"/>
                      <a:pt x="372611" y="75313"/>
                    </a:cubicBezTo>
                    <a:cubicBezTo>
                      <a:pt x="368656" y="99278"/>
                      <a:pt x="363528" y="123006"/>
                      <a:pt x="357313" y="146465"/>
                    </a:cubicBezTo>
                    <a:cubicBezTo>
                      <a:pt x="344825" y="193697"/>
                      <a:pt x="327714" y="239651"/>
                      <a:pt x="304476" y="282676"/>
                    </a:cubicBezTo>
                    <a:cubicBezTo>
                      <a:pt x="265510" y="354780"/>
                      <a:pt x="207217" y="417295"/>
                      <a:pt x="133760" y="454863"/>
                    </a:cubicBezTo>
                    <a:cubicBezTo>
                      <a:pt x="95389" y="474473"/>
                      <a:pt x="50030" y="488805"/>
                      <a:pt x="6470" y="486471"/>
                    </a:cubicBezTo>
                    <a:cubicBezTo>
                      <a:pt x="1252" y="486188"/>
                      <a:pt x="643" y="477937"/>
                      <a:pt x="5950" y="4772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4" name="Google Shape;1231;p46">
                <a:extLst>
                  <a:ext uri="{FF2B5EF4-FFF2-40B4-BE49-F238E27FC236}">
                    <a16:creationId xmlns:a16="http://schemas.microsoft.com/office/drawing/2014/main" id="{27C50CDB-4F77-F157-67EE-F73ABD6B3414}"/>
                  </a:ext>
                </a:extLst>
              </p:cNvPr>
              <p:cNvSpPr/>
              <p:nvPr/>
            </p:nvSpPr>
            <p:spPr>
              <a:xfrm>
                <a:off x="7750071" y="3367082"/>
                <a:ext cx="66278" cy="43024"/>
              </a:xfrm>
              <a:custGeom>
                <a:avLst/>
                <a:gdLst/>
                <a:ahLst/>
                <a:cxnLst/>
                <a:rect l="l" t="t" r="r" b="b"/>
                <a:pathLst>
                  <a:path w="88371" h="57365" extrusionOk="0">
                    <a:moveTo>
                      <a:pt x="2242" y="26859"/>
                    </a:moveTo>
                    <a:cubicBezTo>
                      <a:pt x="1334" y="42618"/>
                      <a:pt x="20364" y="56563"/>
                      <a:pt x="44761" y="57975"/>
                    </a:cubicBezTo>
                    <a:cubicBezTo>
                      <a:pt x="69127" y="59388"/>
                      <a:pt x="89643" y="47747"/>
                      <a:pt x="90551" y="31973"/>
                    </a:cubicBezTo>
                    <a:cubicBezTo>
                      <a:pt x="91457" y="16185"/>
                      <a:pt x="72443" y="2254"/>
                      <a:pt x="48046" y="842"/>
                    </a:cubicBezTo>
                    <a:cubicBezTo>
                      <a:pt x="23679" y="-570"/>
                      <a:pt x="3164" y="11070"/>
                      <a:pt x="2242" y="26859"/>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5" name="Google Shape;1232;p46">
                <a:extLst>
                  <a:ext uri="{FF2B5EF4-FFF2-40B4-BE49-F238E27FC236}">
                    <a16:creationId xmlns:a16="http://schemas.microsoft.com/office/drawing/2014/main" id="{B6ED784D-D06C-D9B7-1724-CBB60B869A9D}"/>
                  </a:ext>
                </a:extLst>
              </p:cNvPr>
              <p:cNvSpPr/>
              <p:nvPr/>
            </p:nvSpPr>
            <p:spPr>
              <a:xfrm>
                <a:off x="8014855" y="2345804"/>
                <a:ext cx="33960" cy="249384"/>
              </a:xfrm>
              <a:custGeom>
                <a:avLst/>
                <a:gdLst/>
                <a:ahLst/>
                <a:cxnLst/>
                <a:rect l="l" t="t" r="r" b="b"/>
                <a:pathLst>
                  <a:path w="45280" h="332512" extrusionOk="0">
                    <a:moveTo>
                      <a:pt x="43759" y="16105"/>
                    </a:moveTo>
                    <a:cubicBezTo>
                      <a:pt x="49617" y="88373"/>
                      <a:pt x="50361" y="190687"/>
                      <a:pt x="33888" y="325113"/>
                    </a:cubicBezTo>
                    <a:cubicBezTo>
                      <a:pt x="33546" y="327700"/>
                      <a:pt x="33263" y="330346"/>
                      <a:pt x="32907" y="332978"/>
                    </a:cubicBezTo>
                    <a:lnTo>
                      <a:pt x="2281" y="329171"/>
                    </a:lnTo>
                    <a:cubicBezTo>
                      <a:pt x="2668" y="326139"/>
                      <a:pt x="2994" y="323106"/>
                      <a:pt x="3351" y="320162"/>
                    </a:cubicBezTo>
                    <a:cubicBezTo>
                      <a:pt x="20746" y="177307"/>
                      <a:pt x="18099" y="71232"/>
                      <a:pt x="11023" y="465"/>
                    </a:cubicBezTo>
                    <a:lnTo>
                      <a:pt x="43759" y="16105"/>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 name="Google Shape;1233;p46">
                <a:extLst>
                  <a:ext uri="{FF2B5EF4-FFF2-40B4-BE49-F238E27FC236}">
                    <a16:creationId xmlns:a16="http://schemas.microsoft.com/office/drawing/2014/main" id="{A628BF92-AC9A-8D70-5BDF-6672F21C0701}"/>
                  </a:ext>
                </a:extLst>
              </p:cNvPr>
              <p:cNvSpPr/>
              <p:nvPr/>
            </p:nvSpPr>
            <p:spPr>
              <a:xfrm>
                <a:off x="7758869" y="2580615"/>
                <a:ext cx="344115" cy="506350"/>
              </a:xfrm>
              <a:custGeom>
                <a:avLst/>
                <a:gdLst/>
                <a:ahLst/>
                <a:cxnLst/>
                <a:rect l="l" t="t" r="r" b="b"/>
                <a:pathLst>
                  <a:path w="458820" h="675133" extrusionOk="0">
                    <a:moveTo>
                      <a:pt x="420427" y="675702"/>
                    </a:moveTo>
                    <a:lnTo>
                      <a:pt x="390203" y="669294"/>
                    </a:lnTo>
                    <a:cubicBezTo>
                      <a:pt x="485842" y="217402"/>
                      <a:pt x="381996" y="66325"/>
                      <a:pt x="355266" y="36219"/>
                    </a:cubicBezTo>
                    <a:cubicBezTo>
                      <a:pt x="121693" y="136303"/>
                      <a:pt x="33517" y="599688"/>
                      <a:pt x="32625" y="604416"/>
                    </a:cubicBezTo>
                    <a:lnTo>
                      <a:pt x="2252" y="598796"/>
                    </a:lnTo>
                    <a:cubicBezTo>
                      <a:pt x="5984" y="578547"/>
                      <a:pt x="96791" y="101559"/>
                      <a:pt x="353393" y="3661"/>
                    </a:cubicBezTo>
                    <a:lnTo>
                      <a:pt x="361495" y="568"/>
                    </a:lnTo>
                    <a:lnTo>
                      <a:pt x="368349" y="5876"/>
                    </a:lnTo>
                    <a:cubicBezTo>
                      <a:pt x="375142" y="11139"/>
                      <a:pt x="533638" y="140822"/>
                      <a:pt x="420427" y="675702"/>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7" name="Google Shape;1234;p46">
                <a:extLst>
                  <a:ext uri="{FF2B5EF4-FFF2-40B4-BE49-F238E27FC236}">
                    <a16:creationId xmlns:a16="http://schemas.microsoft.com/office/drawing/2014/main" id="{A12B2EF5-E005-F0E1-E885-889E603138A5}"/>
                  </a:ext>
                </a:extLst>
              </p:cNvPr>
              <p:cNvSpPr/>
              <p:nvPr/>
            </p:nvSpPr>
            <p:spPr>
              <a:xfrm>
                <a:off x="7021934" y="2345704"/>
                <a:ext cx="61750" cy="613603"/>
              </a:xfrm>
              <a:custGeom>
                <a:avLst/>
                <a:gdLst/>
                <a:ahLst/>
                <a:cxnLst/>
                <a:rect l="l" t="t" r="r" b="b"/>
                <a:pathLst>
                  <a:path w="82333" h="818137" extrusionOk="0">
                    <a:moveTo>
                      <a:pt x="71819" y="772419"/>
                    </a:moveTo>
                    <a:cubicBezTo>
                      <a:pt x="75476" y="796652"/>
                      <a:pt x="78019" y="810641"/>
                      <a:pt x="78182" y="811504"/>
                    </a:cubicBezTo>
                    <a:lnTo>
                      <a:pt x="39871" y="818655"/>
                    </a:lnTo>
                    <a:cubicBezTo>
                      <a:pt x="39231" y="815325"/>
                      <a:pt x="36748" y="801692"/>
                      <a:pt x="33314" y="779763"/>
                    </a:cubicBezTo>
                    <a:cubicBezTo>
                      <a:pt x="30920" y="764599"/>
                      <a:pt x="28141" y="745495"/>
                      <a:pt x="25152" y="723016"/>
                    </a:cubicBezTo>
                    <a:cubicBezTo>
                      <a:pt x="5231" y="571999"/>
                      <a:pt x="-21114" y="270469"/>
                      <a:pt x="39766" y="16439"/>
                    </a:cubicBezTo>
                    <a:cubicBezTo>
                      <a:pt x="54766" y="10968"/>
                      <a:pt x="69663" y="5646"/>
                      <a:pt x="84337" y="517"/>
                    </a:cubicBezTo>
                    <a:cubicBezTo>
                      <a:pt x="18611" y="247797"/>
                      <a:pt x="43765" y="556299"/>
                      <a:pt x="63464" y="711881"/>
                    </a:cubicBezTo>
                    <a:cubicBezTo>
                      <a:pt x="66496" y="736025"/>
                      <a:pt x="69381" y="756437"/>
                      <a:pt x="71819" y="772419"/>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8" name="Google Shape;1235;p46">
                <a:extLst>
                  <a:ext uri="{FF2B5EF4-FFF2-40B4-BE49-F238E27FC236}">
                    <a16:creationId xmlns:a16="http://schemas.microsoft.com/office/drawing/2014/main" id="{74EF2C24-BB6E-C061-9B21-E44D721AB37C}"/>
                  </a:ext>
                </a:extLst>
              </p:cNvPr>
              <p:cNvSpPr/>
              <p:nvPr/>
            </p:nvSpPr>
            <p:spPr>
              <a:xfrm>
                <a:off x="6994259" y="2879076"/>
                <a:ext cx="169118" cy="200881"/>
              </a:xfrm>
              <a:custGeom>
                <a:avLst/>
                <a:gdLst/>
                <a:ahLst/>
                <a:cxnLst/>
                <a:rect l="l" t="t" r="r" b="b"/>
                <a:pathLst>
                  <a:path w="225491" h="267842" extrusionOk="0">
                    <a:moveTo>
                      <a:pt x="224255" y="112372"/>
                    </a:moveTo>
                    <a:cubicBezTo>
                      <a:pt x="239033" y="185294"/>
                      <a:pt x="201955" y="254350"/>
                      <a:pt x="141477" y="266586"/>
                    </a:cubicBezTo>
                    <a:cubicBezTo>
                      <a:pt x="81013" y="278821"/>
                      <a:pt x="20015" y="229627"/>
                      <a:pt x="5252" y="156705"/>
                    </a:cubicBezTo>
                    <a:cubicBezTo>
                      <a:pt x="-9511" y="83768"/>
                      <a:pt x="27552" y="14726"/>
                      <a:pt x="88030" y="2476"/>
                    </a:cubicBezTo>
                    <a:cubicBezTo>
                      <a:pt x="148508" y="-9759"/>
                      <a:pt x="209493" y="39450"/>
                      <a:pt x="224255" y="112372"/>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9" name="Google Shape;1236;p46">
                <a:extLst>
                  <a:ext uri="{FF2B5EF4-FFF2-40B4-BE49-F238E27FC236}">
                    <a16:creationId xmlns:a16="http://schemas.microsoft.com/office/drawing/2014/main" id="{A0AB9D25-B385-D620-912A-0E7E3E647306}"/>
                  </a:ext>
                </a:extLst>
              </p:cNvPr>
              <p:cNvSpPr/>
              <p:nvPr/>
            </p:nvSpPr>
            <p:spPr>
              <a:xfrm>
                <a:off x="7023076" y="2923853"/>
                <a:ext cx="93868" cy="111495"/>
              </a:xfrm>
              <a:custGeom>
                <a:avLst/>
                <a:gdLst/>
                <a:ahLst/>
                <a:cxnLst/>
                <a:rect l="l" t="t" r="r" b="b"/>
                <a:pathLst>
                  <a:path w="125157" h="148660" extrusionOk="0">
                    <a:moveTo>
                      <a:pt x="125367" y="62646"/>
                    </a:moveTo>
                    <a:cubicBezTo>
                      <a:pt x="133559" y="103128"/>
                      <a:pt x="112983" y="141440"/>
                      <a:pt x="79414" y="148234"/>
                    </a:cubicBezTo>
                    <a:cubicBezTo>
                      <a:pt x="45844" y="155028"/>
                      <a:pt x="12007" y="127718"/>
                      <a:pt x="3801" y="87235"/>
                    </a:cubicBezTo>
                    <a:cubicBezTo>
                      <a:pt x="-4376" y="46768"/>
                      <a:pt x="16185" y="8441"/>
                      <a:pt x="49754" y="1647"/>
                    </a:cubicBezTo>
                    <a:cubicBezTo>
                      <a:pt x="83324" y="-5148"/>
                      <a:pt x="117176" y="22163"/>
                      <a:pt x="125367" y="6264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0" name="Google Shape;1237;p46">
                <a:extLst>
                  <a:ext uri="{FF2B5EF4-FFF2-40B4-BE49-F238E27FC236}">
                    <a16:creationId xmlns:a16="http://schemas.microsoft.com/office/drawing/2014/main" id="{ED07D4DA-7F31-9B09-B9EC-534207ED88AF}"/>
                  </a:ext>
                </a:extLst>
              </p:cNvPr>
              <p:cNvSpPr/>
              <p:nvPr/>
            </p:nvSpPr>
            <p:spPr>
              <a:xfrm>
                <a:off x="7473905" y="3340475"/>
                <a:ext cx="58326" cy="108323"/>
              </a:xfrm>
              <a:custGeom>
                <a:avLst/>
                <a:gdLst/>
                <a:ahLst/>
                <a:cxnLst/>
                <a:rect l="l" t="t" r="r" b="b"/>
                <a:pathLst>
                  <a:path w="77768" h="144431" extrusionOk="0">
                    <a:moveTo>
                      <a:pt x="79900" y="72951"/>
                    </a:moveTo>
                    <a:cubicBezTo>
                      <a:pt x="79900" y="112824"/>
                      <a:pt x="62490" y="145159"/>
                      <a:pt x="41008" y="145159"/>
                    </a:cubicBezTo>
                    <a:cubicBezTo>
                      <a:pt x="19540" y="145159"/>
                      <a:pt x="2131" y="112824"/>
                      <a:pt x="2131" y="72951"/>
                    </a:cubicBezTo>
                    <a:cubicBezTo>
                      <a:pt x="2131" y="33063"/>
                      <a:pt x="19540" y="728"/>
                      <a:pt x="41008" y="728"/>
                    </a:cubicBezTo>
                    <a:cubicBezTo>
                      <a:pt x="62490" y="728"/>
                      <a:pt x="79900" y="33063"/>
                      <a:pt x="79900" y="72951"/>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32" name="Google Shape;1238;p46">
              <a:extLst>
                <a:ext uri="{FF2B5EF4-FFF2-40B4-BE49-F238E27FC236}">
                  <a16:creationId xmlns:a16="http://schemas.microsoft.com/office/drawing/2014/main" id="{7D98EC0D-CAF5-F190-9E14-C259C58C58C9}"/>
                </a:ext>
              </a:extLst>
            </p:cNvPr>
            <p:cNvGrpSpPr/>
            <p:nvPr/>
          </p:nvGrpSpPr>
          <p:grpSpPr>
            <a:xfrm>
              <a:off x="3273472" y="1387309"/>
              <a:ext cx="854674" cy="927215"/>
              <a:chOff x="3385797" y="1387309"/>
              <a:chExt cx="854674" cy="927215"/>
            </a:xfrm>
          </p:grpSpPr>
          <p:sp>
            <p:nvSpPr>
              <p:cNvPr id="133" name="Google Shape;1239;p46">
                <a:extLst>
                  <a:ext uri="{FF2B5EF4-FFF2-40B4-BE49-F238E27FC236}">
                    <a16:creationId xmlns:a16="http://schemas.microsoft.com/office/drawing/2014/main" id="{AA69F747-541E-0383-4459-DCDC848164B0}"/>
                  </a:ext>
                </a:extLst>
              </p:cNvPr>
              <p:cNvSpPr/>
              <p:nvPr/>
            </p:nvSpPr>
            <p:spPr>
              <a:xfrm rot="10800000" flipH="1">
                <a:off x="3877875" y="1951927"/>
                <a:ext cx="362597" cy="362597"/>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4" name="Google Shape;1240;p46">
                <a:extLst>
                  <a:ext uri="{FF2B5EF4-FFF2-40B4-BE49-F238E27FC236}">
                    <a16:creationId xmlns:a16="http://schemas.microsoft.com/office/drawing/2014/main" id="{E6E31F7E-CAC2-3FA6-C344-733E76921A40}"/>
                  </a:ext>
                </a:extLst>
              </p:cNvPr>
              <p:cNvSpPr/>
              <p:nvPr/>
            </p:nvSpPr>
            <p:spPr>
              <a:xfrm rot="10800000" flipH="1">
                <a:off x="3385797" y="1387309"/>
                <a:ext cx="212109" cy="212109"/>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sp>
        <p:nvSpPr>
          <p:cNvPr id="128" name="Rettangolo 127">
            <a:extLst>
              <a:ext uri="{FF2B5EF4-FFF2-40B4-BE49-F238E27FC236}">
                <a16:creationId xmlns:a16="http://schemas.microsoft.com/office/drawing/2014/main" id="{00981222-6F29-1121-386C-9CC0C0482439}"/>
              </a:ext>
            </a:extLst>
          </p:cNvPr>
          <p:cNvSpPr/>
          <p:nvPr/>
        </p:nvSpPr>
        <p:spPr>
          <a:xfrm>
            <a:off x="5483158" y="1052575"/>
            <a:ext cx="1719840" cy="374364"/>
          </a:xfrm>
          <a:prstGeom prst="rect">
            <a:avLst/>
          </a:prstGeom>
          <a:solidFill>
            <a:schemeClr val="accent5">
              <a:lumMod val="75000"/>
            </a:schemeClr>
          </a:solidFill>
          <a:ln>
            <a:solidFill>
              <a:schemeClr val="accent5">
                <a:lumMod val="50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it-CH" sz="1200" dirty="0">
                <a:latin typeface="Times New Roman" panose="02020603050405020304" pitchFamily="18" charset="0"/>
              </a:rPr>
              <a:t>Concepts Probabilities</a:t>
            </a:r>
          </a:p>
        </p:txBody>
      </p:sp>
      <mc:AlternateContent xmlns:mc="http://schemas.openxmlformats.org/markup-compatibility/2006">
        <mc:Choice xmlns:a14="http://schemas.microsoft.com/office/drawing/2010/main" Requires="a14">
          <p:sp>
            <p:nvSpPr>
              <p:cNvPr id="175" name="CasellaDiTesto 174">
                <a:extLst>
                  <a:ext uri="{FF2B5EF4-FFF2-40B4-BE49-F238E27FC236}">
                    <a16:creationId xmlns:a16="http://schemas.microsoft.com/office/drawing/2014/main" id="{4DAD944F-5C0E-0599-1940-B877CF8850EF}"/>
                  </a:ext>
                </a:extLst>
              </p:cNvPr>
              <p:cNvSpPr txBox="1"/>
              <p:nvPr/>
            </p:nvSpPr>
            <p:spPr>
              <a:xfrm>
                <a:off x="5621692" y="2872163"/>
                <a:ext cx="1420389" cy="261610"/>
              </a:xfrm>
              <a:prstGeom prst="rect">
                <a:avLst/>
              </a:prstGeom>
              <a:noFill/>
            </p:spPr>
            <p:txBody>
              <a:bodyPr wrap="none" rtlCol="0">
                <a:spAutoFit/>
              </a:bodyPr>
              <a:lstStyle/>
              <a:p>
                <a:r>
                  <a:rPr lang="it-CH" sz="1100" dirty="0">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it-CH" sz="1100">
                            <a:latin typeface="Cambria Math" panose="02040503050406030204" pitchFamily="18" charset="0"/>
                          </a:rPr>
                        </m:ctrlPr>
                      </m:accPr>
                      <m:e>
                        <m:r>
                          <a:rPr lang="en-US" sz="1100" smtClean="0">
                            <a:latin typeface="Cambria Math" panose="02040503050406030204" pitchFamily="18" charset="0"/>
                          </a:rPr>
                          <m:t>𝑝</m:t>
                        </m:r>
                      </m:e>
                    </m:acc>
                  </m:oMath>
                </a14:m>
                <a:r>
                  <a:rPr lang="it-CH" sz="1100" baseline="-25000" dirty="0">
                    <a:latin typeface="Times New Roman" panose="02020603050405020304" pitchFamily="18" charset="0"/>
                    <a:cs typeface="Times New Roman" panose="02020603050405020304" pitchFamily="18" charset="0"/>
                  </a:rPr>
                  <a:t>1</a:t>
                </a:r>
                <a:r>
                  <a:rPr lang="it-CH" sz="1100" dirty="0">
                    <a:latin typeface="Times New Roman" panose="02020603050405020304" pitchFamily="18" charset="0"/>
                    <a:cs typeface="Times New Roman" panose="02020603050405020304" pitchFamily="18" charset="0"/>
                  </a:rPr>
                  <a:t> </a:t>
                </a:r>
                <a14:m>
                  <m:oMath xmlns:m="http://schemas.openxmlformats.org/officeDocument/2006/math">
                    <m:r>
                      <a:rPr lang="it-CH" sz="1100" smtClean="0">
                        <a:latin typeface="Cambria Math" panose="02040503050406030204" pitchFamily="18" charset="0"/>
                        <a:ea typeface="Cambria Math" panose="02040503050406030204" pitchFamily="18" charset="0"/>
                      </a:rPr>
                      <m:t>∙</m:t>
                    </m:r>
                    <m:acc>
                      <m:accPr>
                        <m:chr m:val="̂"/>
                        <m:ctrlPr>
                          <a:rPr lang="it-CH" sz="1100">
                            <a:latin typeface="Cambria Math" panose="02040503050406030204" pitchFamily="18" charset="0"/>
                          </a:rPr>
                        </m:ctrlPr>
                      </m:accPr>
                      <m:e>
                        <m:r>
                          <a:rPr lang="en-US" sz="1100">
                            <a:latin typeface="Cambria Math" panose="02040503050406030204" pitchFamily="18" charset="0"/>
                          </a:rPr>
                          <m:t>𝑐</m:t>
                        </m:r>
                      </m:e>
                    </m:acc>
                  </m:oMath>
                </a14:m>
                <a:r>
                  <a:rPr lang="it-CH" sz="1100" baseline="-25000" dirty="0">
                    <a:latin typeface="Times New Roman" panose="02020603050405020304" pitchFamily="18" charset="0"/>
                    <a:cs typeface="Times New Roman" panose="02020603050405020304" pitchFamily="18" charset="0"/>
                  </a:rPr>
                  <a:t>1</a:t>
                </a:r>
                <a:r>
                  <a:rPr lang="it-CH" sz="1100" baseline="30000" dirty="0">
                    <a:latin typeface="Times New Roman" panose="02020603050405020304" pitchFamily="18" charset="0"/>
                    <a:cs typeface="Times New Roman" panose="02020603050405020304" pitchFamily="18" charset="0"/>
                  </a:rPr>
                  <a:t>+</a:t>
                </a:r>
                <a:r>
                  <a:rPr lang="it-CH" sz="1100" dirty="0">
                    <a:latin typeface="Times New Roman" panose="02020603050405020304" pitchFamily="18" charset="0"/>
                    <a:cs typeface="Times New Roman" panose="02020603050405020304" pitchFamily="18" charset="0"/>
                  </a:rPr>
                  <a:t>+ (1-</a:t>
                </a:r>
                <a14:m>
                  <m:oMath xmlns:m="http://schemas.openxmlformats.org/officeDocument/2006/math">
                    <m:acc>
                      <m:accPr>
                        <m:chr m:val="̂"/>
                        <m:ctrlPr>
                          <a:rPr lang="it-CH" sz="1100">
                            <a:latin typeface="Cambria Math" panose="02040503050406030204" pitchFamily="18" charset="0"/>
                          </a:rPr>
                        </m:ctrlPr>
                      </m:accPr>
                      <m:e>
                        <m:r>
                          <a:rPr lang="en-US" sz="1100">
                            <a:latin typeface="Cambria Math" panose="02040503050406030204" pitchFamily="18" charset="0"/>
                          </a:rPr>
                          <m:t>𝑝</m:t>
                        </m:r>
                      </m:e>
                    </m:acc>
                  </m:oMath>
                </a14:m>
                <a:r>
                  <a:rPr lang="it-CH" sz="1100" baseline="-25000" dirty="0">
                    <a:latin typeface="Times New Roman" panose="02020603050405020304" pitchFamily="18" charset="0"/>
                    <a:cs typeface="Times New Roman" panose="02020603050405020304" pitchFamily="18" charset="0"/>
                  </a:rPr>
                  <a:t>1</a:t>
                </a:r>
                <a:r>
                  <a:rPr lang="it-CH" sz="1100" dirty="0">
                    <a:latin typeface="Times New Roman" panose="02020603050405020304" pitchFamily="18" charset="0"/>
                    <a:cs typeface="Times New Roman" panose="02020603050405020304" pitchFamily="18" charset="0"/>
                  </a:rPr>
                  <a:t>)</a:t>
                </a:r>
                <a14:m>
                  <m:oMath xmlns:m="http://schemas.openxmlformats.org/officeDocument/2006/math">
                    <m:r>
                      <a:rPr lang="it-CH" sz="1100">
                        <a:latin typeface="Cambria Math" panose="02040503050406030204" pitchFamily="18" charset="0"/>
                        <a:ea typeface="Cambria Math" panose="02040503050406030204" pitchFamily="18" charset="0"/>
                      </a:rPr>
                      <m:t>∙</m:t>
                    </m:r>
                    <m:acc>
                      <m:accPr>
                        <m:chr m:val="̂"/>
                        <m:ctrlPr>
                          <a:rPr lang="it-CH" sz="1100">
                            <a:latin typeface="Cambria Math" panose="02040503050406030204" pitchFamily="18" charset="0"/>
                          </a:rPr>
                        </m:ctrlPr>
                      </m:accPr>
                      <m:e>
                        <m:r>
                          <a:rPr lang="en-US" sz="1100">
                            <a:latin typeface="Cambria Math" panose="02040503050406030204" pitchFamily="18" charset="0"/>
                          </a:rPr>
                          <m:t>𝑐</m:t>
                        </m:r>
                      </m:e>
                    </m:acc>
                  </m:oMath>
                </a14:m>
                <a:r>
                  <a:rPr lang="it-CH" sz="1100" baseline="-25000" dirty="0">
                    <a:latin typeface="Times New Roman" panose="02020603050405020304" pitchFamily="18" charset="0"/>
                    <a:cs typeface="Times New Roman" panose="02020603050405020304" pitchFamily="18" charset="0"/>
                  </a:rPr>
                  <a:t>1</a:t>
                </a:r>
                <a:r>
                  <a:rPr lang="it-CH" sz="1100" baseline="30000" dirty="0">
                    <a:latin typeface="Times New Roman" panose="02020603050405020304" pitchFamily="18" charset="0"/>
                    <a:cs typeface="Times New Roman" panose="02020603050405020304" pitchFamily="18" charset="0"/>
                  </a:rPr>
                  <a:t>-</a:t>
                </a:r>
                <a:endParaRPr lang="it-CH" sz="1100" dirty="0">
                  <a:latin typeface="Times New Roman" panose="02020603050405020304" pitchFamily="18" charset="0"/>
                  <a:cs typeface="Times New Roman" panose="02020603050405020304" pitchFamily="18" charset="0"/>
                </a:endParaRPr>
              </a:p>
            </p:txBody>
          </p:sp>
        </mc:Choice>
        <mc:Fallback>
          <p:sp>
            <p:nvSpPr>
              <p:cNvPr id="175" name="CasellaDiTesto 174">
                <a:extLst>
                  <a:ext uri="{FF2B5EF4-FFF2-40B4-BE49-F238E27FC236}">
                    <a16:creationId xmlns:a16="http://schemas.microsoft.com/office/drawing/2014/main" id="{4DAD944F-5C0E-0599-1940-B877CF8850EF}"/>
                  </a:ext>
                </a:extLst>
              </p:cNvPr>
              <p:cNvSpPr txBox="1">
                <a:spLocks noRot="1" noChangeAspect="1" noMove="1" noResize="1" noEditPoints="1" noAdjustHandles="1" noChangeArrowheads="1" noChangeShapeType="1" noTextEdit="1"/>
              </p:cNvSpPr>
              <p:nvPr/>
            </p:nvSpPr>
            <p:spPr>
              <a:xfrm>
                <a:off x="5621692" y="2872163"/>
                <a:ext cx="1420389" cy="261610"/>
              </a:xfrm>
              <a:prstGeom prst="rect">
                <a:avLst/>
              </a:prstGeom>
              <a:blipFill>
                <a:blip r:embed="rId9"/>
                <a:stretch>
                  <a:fillRect b="-19048"/>
                </a:stretch>
              </a:blipFill>
            </p:spPr>
            <p:txBody>
              <a:bodyPr/>
              <a:lstStyle/>
              <a:p>
                <a:r>
                  <a:rPr lang="it-CH">
                    <a:noFill/>
                  </a:rPr>
                  <a:t> </a:t>
                </a:r>
              </a:p>
            </p:txBody>
          </p:sp>
        </mc:Fallback>
      </mc:AlternateContent>
      <p:sp>
        <p:nvSpPr>
          <p:cNvPr id="176" name="CasellaDiTesto 175">
            <a:extLst>
              <a:ext uri="{FF2B5EF4-FFF2-40B4-BE49-F238E27FC236}">
                <a16:creationId xmlns:a16="http://schemas.microsoft.com/office/drawing/2014/main" id="{9976696B-FD2A-0EC1-D190-459ABA441413}"/>
              </a:ext>
            </a:extLst>
          </p:cNvPr>
          <p:cNvSpPr txBox="1"/>
          <p:nvPr/>
        </p:nvSpPr>
        <p:spPr>
          <a:xfrm>
            <a:off x="5793902" y="3294278"/>
            <a:ext cx="364202" cy="307777"/>
          </a:xfrm>
          <a:prstGeom prst="rect">
            <a:avLst/>
          </a:prstGeom>
          <a:noFill/>
        </p:spPr>
        <p:txBody>
          <a:bodyPr wrap="none" rtlCol="0">
            <a:spAutoFit/>
          </a:bodyPr>
          <a:lstStyle/>
          <a:p>
            <a:r>
              <a:rPr lang="it-CH" dirty="0">
                <a:latin typeface="Times New Roman" panose="02020603050405020304" pitchFamily="18" charset="0"/>
                <a:cs typeface="Times New Roman" panose="02020603050405020304" pitchFamily="18" charset="0"/>
              </a:rPr>
              <a:t>…</a:t>
            </a:r>
          </a:p>
        </p:txBody>
      </p:sp>
      <p:sp>
        <p:nvSpPr>
          <p:cNvPr id="178" name="CasellaDiTesto 177">
            <a:extLst>
              <a:ext uri="{FF2B5EF4-FFF2-40B4-BE49-F238E27FC236}">
                <a16:creationId xmlns:a16="http://schemas.microsoft.com/office/drawing/2014/main" id="{1E8B5403-11A4-D747-B3ED-EF94B5FBFE5A}"/>
              </a:ext>
            </a:extLst>
          </p:cNvPr>
          <p:cNvSpPr txBox="1"/>
          <p:nvPr/>
        </p:nvSpPr>
        <p:spPr>
          <a:xfrm>
            <a:off x="5769419" y="4303109"/>
            <a:ext cx="364202" cy="307777"/>
          </a:xfrm>
          <a:prstGeom prst="rect">
            <a:avLst/>
          </a:prstGeom>
          <a:noFill/>
        </p:spPr>
        <p:txBody>
          <a:bodyPr wrap="none" rtlCol="0">
            <a:spAutoFit/>
          </a:bodyPr>
          <a:lstStyle/>
          <a:p>
            <a:r>
              <a:rPr lang="it-CH" dirty="0">
                <a:latin typeface="Times New Roman" panose="02020603050405020304" pitchFamily="18" charset="0"/>
                <a:cs typeface="Times New Roman" panose="02020603050405020304" pitchFamily="18" charset="0"/>
              </a:rPr>
              <a:t>…</a:t>
            </a:r>
          </a:p>
        </p:txBody>
      </p:sp>
      <mc:AlternateContent xmlns:mc="http://schemas.openxmlformats.org/markup-compatibility/2006">
        <mc:Choice xmlns:a14="http://schemas.microsoft.com/office/drawing/2010/main" Requires="a14">
          <p:sp>
            <p:nvSpPr>
              <p:cNvPr id="179" name="Ovale 178">
                <a:extLst>
                  <a:ext uri="{FF2B5EF4-FFF2-40B4-BE49-F238E27FC236}">
                    <a16:creationId xmlns:a16="http://schemas.microsoft.com/office/drawing/2014/main" id="{DB2E5ACD-AAF3-BE24-1F2A-7BB7AB91AD79}"/>
                  </a:ext>
                </a:extLst>
              </p:cNvPr>
              <p:cNvSpPr/>
              <p:nvPr/>
            </p:nvSpPr>
            <p:spPr>
              <a:xfrm>
                <a:off x="6249450" y="3311391"/>
                <a:ext cx="875632" cy="8712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it-CH" i="1" smtClean="0">
                        <a:latin typeface="Cambria Math" panose="02040503050406030204" pitchFamily="18" charset="0"/>
                        <a:ea typeface="Cambria Math" panose="02040503050406030204" pitchFamily="18" charset="0"/>
                      </a:rPr>
                      <m:t>ℱ</m:t>
                    </m:r>
                  </m:oMath>
                </a14:m>
                <a:r>
                  <a:rPr lang="it-CH" dirty="0">
                    <a:latin typeface="Times New Roman" panose="02020603050405020304" pitchFamily="18" charset="0"/>
                  </a:rPr>
                  <a:t>(c)</a:t>
                </a:r>
              </a:p>
            </p:txBody>
          </p:sp>
        </mc:Choice>
        <mc:Fallback>
          <p:sp>
            <p:nvSpPr>
              <p:cNvPr id="179" name="Ovale 178">
                <a:extLst>
                  <a:ext uri="{FF2B5EF4-FFF2-40B4-BE49-F238E27FC236}">
                    <a16:creationId xmlns:a16="http://schemas.microsoft.com/office/drawing/2014/main" id="{DB2E5ACD-AAF3-BE24-1F2A-7BB7AB91AD79}"/>
                  </a:ext>
                </a:extLst>
              </p:cNvPr>
              <p:cNvSpPr>
                <a:spLocks noRot="1" noChangeAspect="1" noMove="1" noResize="1" noEditPoints="1" noAdjustHandles="1" noChangeArrowheads="1" noChangeShapeType="1" noTextEdit="1"/>
              </p:cNvSpPr>
              <p:nvPr/>
            </p:nvSpPr>
            <p:spPr>
              <a:xfrm>
                <a:off x="6249450" y="3311391"/>
                <a:ext cx="875632" cy="871259"/>
              </a:xfrm>
              <a:prstGeom prst="ellipse">
                <a:avLst/>
              </a:prstGeom>
              <a:blipFill>
                <a:blip r:embed="rId10"/>
                <a:stretch>
                  <a:fillRect/>
                </a:stretch>
              </a:blipFill>
            </p:spPr>
            <p:txBody>
              <a:bodyPr/>
              <a:lstStyle/>
              <a:p>
                <a:r>
                  <a:rPr lang="it-CH">
                    <a:noFill/>
                  </a:rPr>
                  <a:t> </a:t>
                </a:r>
              </a:p>
            </p:txBody>
          </p:sp>
        </mc:Fallback>
      </mc:AlternateContent>
      <p:cxnSp>
        <p:nvCxnSpPr>
          <p:cNvPr id="181" name="Connettore 2 180">
            <a:extLst>
              <a:ext uri="{FF2B5EF4-FFF2-40B4-BE49-F238E27FC236}">
                <a16:creationId xmlns:a16="http://schemas.microsoft.com/office/drawing/2014/main" id="{5917B373-9847-ED0F-E3D7-C75EE1F84771}"/>
              </a:ext>
            </a:extLst>
          </p:cNvPr>
          <p:cNvCxnSpPr>
            <a:cxnSpLocks/>
            <a:stCxn id="179" idx="6"/>
          </p:cNvCxnSpPr>
          <p:nvPr/>
        </p:nvCxnSpPr>
        <p:spPr>
          <a:xfrm flipV="1">
            <a:off x="7125082" y="3747020"/>
            <a:ext cx="690861" cy="1"/>
          </a:xfrm>
          <a:prstGeom prst="straightConnector1">
            <a:avLst/>
          </a:prstGeom>
          <a:ln w="28575">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4" name="Rettangolo con angoli arrotondati 183">
            <a:extLst>
              <a:ext uri="{FF2B5EF4-FFF2-40B4-BE49-F238E27FC236}">
                <a16:creationId xmlns:a16="http://schemas.microsoft.com/office/drawing/2014/main" id="{4A4905B9-87BD-F156-9BB6-CDCD1CCBC5AB}"/>
              </a:ext>
            </a:extLst>
          </p:cNvPr>
          <p:cNvSpPr/>
          <p:nvPr/>
        </p:nvSpPr>
        <p:spPr>
          <a:xfrm>
            <a:off x="7826829" y="3311390"/>
            <a:ext cx="402771" cy="907377"/>
          </a:xfrm>
          <a:prstGeom prst="roundRect">
            <a:avLst/>
          </a:prstGeom>
          <a:solidFill>
            <a:schemeClr val="accent5">
              <a:lumMod val="75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CH" dirty="0">
              <a:latin typeface="Times New Roman" panose="02020603050405020304" pitchFamily="18" charset="0"/>
            </a:endParaRPr>
          </a:p>
        </p:txBody>
      </p:sp>
      <p:sp>
        <p:nvSpPr>
          <p:cNvPr id="185" name="Ovale 184">
            <a:extLst>
              <a:ext uri="{FF2B5EF4-FFF2-40B4-BE49-F238E27FC236}">
                <a16:creationId xmlns:a16="http://schemas.microsoft.com/office/drawing/2014/main" id="{7B4FDD18-2B99-A492-5889-D91F0D714808}"/>
              </a:ext>
            </a:extLst>
          </p:cNvPr>
          <p:cNvSpPr/>
          <p:nvPr/>
        </p:nvSpPr>
        <p:spPr>
          <a:xfrm>
            <a:off x="7837714" y="3343231"/>
            <a:ext cx="391886" cy="405794"/>
          </a:xfrm>
          <a:prstGeom prst="ellipse">
            <a:avLst/>
          </a:prstGeom>
          <a:solidFill>
            <a:schemeClr val="accent5">
              <a:lumMod val="40000"/>
              <a:lumOff val="60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CH" dirty="0">
              <a:solidFill>
                <a:srgbClr val="000000"/>
              </a:solidFill>
              <a:latin typeface="Times New Roman" panose="02020603050405020304" pitchFamily="18" charset="0"/>
            </a:endParaRPr>
          </a:p>
        </p:txBody>
      </p:sp>
      <p:sp>
        <p:nvSpPr>
          <p:cNvPr id="186" name="Ovale 185">
            <a:extLst>
              <a:ext uri="{FF2B5EF4-FFF2-40B4-BE49-F238E27FC236}">
                <a16:creationId xmlns:a16="http://schemas.microsoft.com/office/drawing/2014/main" id="{437CC95B-1045-8928-231B-340592E728C5}"/>
              </a:ext>
            </a:extLst>
          </p:cNvPr>
          <p:cNvSpPr/>
          <p:nvPr/>
        </p:nvSpPr>
        <p:spPr>
          <a:xfrm>
            <a:off x="7837714" y="3793297"/>
            <a:ext cx="391886" cy="405794"/>
          </a:xfrm>
          <a:prstGeom prst="ellipse">
            <a:avLst/>
          </a:prstGeom>
          <a:solidFill>
            <a:schemeClr val="accent5">
              <a:lumMod val="40000"/>
              <a:lumOff val="60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CH" dirty="0">
              <a:solidFill>
                <a:srgbClr val="000000"/>
              </a:solidFill>
              <a:latin typeface="Times New Roman" panose="02020603050405020304" pitchFamily="18" charset="0"/>
            </a:endParaRPr>
          </a:p>
        </p:txBody>
      </p:sp>
      <p:sp>
        <p:nvSpPr>
          <p:cNvPr id="187" name="CasellaDiTesto 186">
            <a:extLst>
              <a:ext uri="{FF2B5EF4-FFF2-40B4-BE49-F238E27FC236}">
                <a16:creationId xmlns:a16="http://schemas.microsoft.com/office/drawing/2014/main" id="{C8A19A62-7325-E840-58AF-7A63D8CFF72F}"/>
              </a:ext>
            </a:extLst>
          </p:cNvPr>
          <p:cNvSpPr txBox="1"/>
          <p:nvPr/>
        </p:nvSpPr>
        <p:spPr>
          <a:xfrm>
            <a:off x="7155620" y="2953260"/>
            <a:ext cx="1899879" cy="307777"/>
          </a:xfrm>
          <a:prstGeom prst="rect">
            <a:avLst/>
          </a:prstGeom>
          <a:noFill/>
        </p:spPr>
        <p:txBody>
          <a:bodyPr wrap="none" rtlCol="0">
            <a:spAutoFit/>
          </a:bodyPr>
          <a:lstStyle/>
          <a:p>
            <a:r>
              <a:rPr lang="it-CH" dirty="0">
                <a:solidFill>
                  <a:schemeClr val="accent5">
                    <a:lumMod val="50000"/>
                  </a:schemeClr>
                </a:solidFill>
                <a:latin typeface="Times New Roman" panose="02020603050405020304" pitchFamily="18" charset="0"/>
                <a:cs typeface="Times New Roman" panose="02020603050405020304" pitchFamily="18" charset="0"/>
              </a:rPr>
              <a:t>Mental Condition (P/N)</a:t>
            </a:r>
          </a:p>
        </p:txBody>
      </p:sp>
      <p:sp>
        <p:nvSpPr>
          <p:cNvPr id="3" name="Ovale 2">
            <a:extLst>
              <a:ext uri="{FF2B5EF4-FFF2-40B4-BE49-F238E27FC236}">
                <a16:creationId xmlns:a16="http://schemas.microsoft.com/office/drawing/2014/main" id="{824E4A4D-237C-B2D6-3F26-4E0E377AF4C9}"/>
              </a:ext>
            </a:extLst>
          </p:cNvPr>
          <p:cNvSpPr/>
          <p:nvPr/>
        </p:nvSpPr>
        <p:spPr>
          <a:xfrm>
            <a:off x="27367" y="152630"/>
            <a:ext cx="1737019" cy="4643505"/>
          </a:xfrm>
          <a:prstGeom prst="ellipse">
            <a:avLst/>
          </a:prstGeom>
          <a:noFill/>
          <a:ln w="285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it-CH" dirty="0">
              <a:latin typeface="Times New Roman" panose="02020603050405020304" pitchFamily="18" charset="0"/>
            </a:endParaRPr>
          </a:p>
        </p:txBody>
      </p:sp>
    </p:spTree>
    <p:extLst>
      <p:ext uri="{BB962C8B-B14F-4D97-AF65-F5344CB8AC3E}">
        <p14:creationId xmlns:p14="http://schemas.microsoft.com/office/powerpoint/2010/main" val="2101059743"/>
      </p:ext>
    </p:extLst>
  </p:cSld>
  <p:clrMapOvr>
    <a:masterClrMapping/>
  </p:clrMapOvr>
  <p:transition>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35"/>
          <p:cNvSpPr/>
          <p:nvPr/>
        </p:nvSpPr>
        <p:spPr>
          <a:xfrm rot="10800000">
            <a:off x="6863540" y="3114765"/>
            <a:ext cx="5103901" cy="5158094"/>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2" name="Google Shape;752;p35"/>
          <p:cNvSpPr/>
          <p:nvPr/>
        </p:nvSpPr>
        <p:spPr>
          <a:xfrm rot="10800000">
            <a:off x="-919415" y="4597488"/>
            <a:ext cx="1995014" cy="1956826"/>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2" name="Google Shape;762;p35"/>
          <p:cNvSpPr/>
          <p:nvPr/>
        </p:nvSpPr>
        <p:spPr>
          <a:xfrm rot="10800000">
            <a:off x="879706" y="4803367"/>
            <a:ext cx="195893" cy="195893"/>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4">
              <a:lumMod val="60000"/>
              <a:lumOff val="400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3" name="Google Shape;763;p35"/>
          <p:cNvSpPr/>
          <p:nvPr/>
        </p:nvSpPr>
        <p:spPr>
          <a:xfrm rot="10800000">
            <a:off x="8199613" y="258153"/>
            <a:ext cx="403259" cy="41379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4">
              <a:lumMod val="60000"/>
              <a:lumOff val="400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 name="Rettangolo con angoli arrotondati 2">
            <a:extLst>
              <a:ext uri="{FF2B5EF4-FFF2-40B4-BE49-F238E27FC236}">
                <a16:creationId xmlns:a16="http://schemas.microsoft.com/office/drawing/2014/main" id="{9F1D035C-1741-BD06-BBF0-ECE9FEC1A75C}"/>
              </a:ext>
            </a:extLst>
          </p:cNvPr>
          <p:cNvSpPr/>
          <p:nvPr/>
        </p:nvSpPr>
        <p:spPr>
          <a:xfrm>
            <a:off x="1758890" y="127023"/>
            <a:ext cx="5626220" cy="894494"/>
          </a:xfrm>
          <a:prstGeom prst="round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CH" sz="2800" b="1" dirty="0" err="1">
                <a:latin typeface="Times New Roman" panose="02020603050405020304" pitchFamily="18" charset="0"/>
              </a:rPr>
              <a:t>Retrieval</a:t>
            </a:r>
            <a:endParaRPr lang="it-CH" sz="2800" b="1" dirty="0">
              <a:latin typeface="Times New Roman" panose="02020603050405020304" pitchFamily="18" charset="0"/>
            </a:endParaRPr>
          </a:p>
        </p:txBody>
      </p:sp>
      <p:sp>
        <p:nvSpPr>
          <p:cNvPr id="2" name="Google Shape;763;p35">
            <a:extLst>
              <a:ext uri="{FF2B5EF4-FFF2-40B4-BE49-F238E27FC236}">
                <a16:creationId xmlns:a16="http://schemas.microsoft.com/office/drawing/2014/main" id="{CC300754-97C4-558B-8411-4F53A648FFB9}"/>
              </a:ext>
            </a:extLst>
          </p:cNvPr>
          <p:cNvSpPr/>
          <p:nvPr/>
        </p:nvSpPr>
        <p:spPr>
          <a:xfrm rot="10800000">
            <a:off x="8050906" y="714233"/>
            <a:ext cx="403259" cy="41379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4">
              <a:lumMod val="20000"/>
              <a:lumOff val="800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 name="Google Shape;763;p35">
            <a:extLst>
              <a:ext uri="{FF2B5EF4-FFF2-40B4-BE49-F238E27FC236}">
                <a16:creationId xmlns:a16="http://schemas.microsoft.com/office/drawing/2014/main" id="{BAED2091-E502-8DB7-B15C-13C3421F5C24}"/>
              </a:ext>
            </a:extLst>
          </p:cNvPr>
          <p:cNvSpPr/>
          <p:nvPr/>
        </p:nvSpPr>
        <p:spPr>
          <a:xfrm rot="10800000">
            <a:off x="8758964" y="141917"/>
            <a:ext cx="277621" cy="343787"/>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4">
              <a:lumMod val="500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 name="CasellaDiTesto 8">
            <a:extLst>
              <a:ext uri="{FF2B5EF4-FFF2-40B4-BE49-F238E27FC236}">
                <a16:creationId xmlns:a16="http://schemas.microsoft.com/office/drawing/2014/main" id="{976F6493-F54B-757A-DB7C-5721CA24FC69}"/>
              </a:ext>
            </a:extLst>
          </p:cNvPr>
          <p:cNvSpPr txBox="1"/>
          <p:nvPr/>
        </p:nvSpPr>
        <p:spPr>
          <a:xfrm>
            <a:off x="449356" y="1126913"/>
            <a:ext cx="9010194" cy="707886"/>
          </a:xfrm>
          <a:prstGeom prst="rect">
            <a:avLst/>
          </a:prstGeom>
          <a:noFill/>
        </p:spPr>
        <p:txBody>
          <a:bodyPr wrap="square" rtlCol="0">
            <a:spAutoFit/>
          </a:bodyPr>
          <a:lstStyle/>
          <a:p>
            <a:r>
              <a:rPr lang="it-CH" sz="2000" dirty="0">
                <a:latin typeface="Times New Roman" panose="02020603050405020304" pitchFamily="18" charset="0"/>
                <a:cs typeface="Times New Roman" panose="02020603050405020304" pitchFamily="18" charset="0"/>
              </a:rPr>
              <a:t>Some users have a lot of posts about eterogenous topics, which diluite possible signals, so we need to retrieve a set number of relevant ones.</a:t>
            </a:r>
          </a:p>
        </p:txBody>
      </p:sp>
      <p:sp>
        <p:nvSpPr>
          <p:cNvPr id="10" name="CasellaDiTesto 9">
            <a:extLst>
              <a:ext uri="{FF2B5EF4-FFF2-40B4-BE49-F238E27FC236}">
                <a16:creationId xmlns:a16="http://schemas.microsoft.com/office/drawing/2014/main" id="{A7190F13-434C-EED7-9B29-0CD53ED78DC8}"/>
              </a:ext>
            </a:extLst>
          </p:cNvPr>
          <p:cNvSpPr txBox="1"/>
          <p:nvPr/>
        </p:nvSpPr>
        <p:spPr>
          <a:xfrm>
            <a:off x="449356" y="1919021"/>
            <a:ext cx="8309608" cy="923330"/>
          </a:xfrm>
          <a:prstGeom prst="rect">
            <a:avLst/>
          </a:prstGeom>
          <a:noFill/>
        </p:spPr>
        <p:txBody>
          <a:bodyPr wrap="square" rtlCol="0">
            <a:spAutoFit/>
          </a:bodyPr>
          <a:lstStyle/>
          <a:p>
            <a:r>
              <a:rPr lang="it-CH" sz="2000" dirty="0">
                <a:latin typeface="Times New Roman" panose="02020603050405020304" pitchFamily="18" charset="0"/>
                <a:cs typeface="Times New Roman" panose="02020603050405020304" pitchFamily="18" charset="0"/>
              </a:rPr>
              <a:t>Key Idea: Compute Cosine Similarity between embeddings of posts and embedding of each concepts, SBERT (all-MiniLM-L6-v2) is perfect for this.</a:t>
            </a:r>
          </a:p>
          <a:p>
            <a:endParaRPr lang="it-CH" dirty="0">
              <a:latin typeface="Times New Roman" panose="02020603050405020304" pitchFamily="18" charset="0"/>
              <a:cs typeface="Times New Roman" panose="02020603050405020304" pitchFamily="18" charset="0"/>
            </a:endParaRPr>
          </a:p>
        </p:txBody>
      </p:sp>
      <p:sp>
        <p:nvSpPr>
          <p:cNvPr id="11" name="CasellaDiTesto 10">
            <a:extLst>
              <a:ext uri="{FF2B5EF4-FFF2-40B4-BE49-F238E27FC236}">
                <a16:creationId xmlns:a16="http://schemas.microsoft.com/office/drawing/2014/main" id="{F206D35F-53F7-FCCF-DCF9-8A69BB890D1C}"/>
              </a:ext>
            </a:extLst>
          </p:cNvPr>
          <p:cNvSpPr txBox="1"/>
          <p:nvPr/>
        </p:nvSpPr>
        <p:spPr>
          <a:xfrm>
            <a:off x="1151788" y="3673442"/>
            <a:ext cx="5803192" cy="400110"/>
          </a:xfrm>
          <a:prstGeom prst="rect">
            <a:avLst/>
          </a:prstGeom>
          <a:noFill/>
        </p:spPr>
        <p:txBody>
          <a:bodyPr wrap="square" rtlCol="0">
            <a:spAutoFit/>
          </a:bodyPr>
          <a:lstStyle/>
          <a:p>
            <a:r>
              <a:rPr lang="it-CH" sz="2000" dirty="0" err="1">
                <a:latin typeface="Times New Roman" panose="02020603050405020304" pitchFamily="18" charset="0"/>
                <a:cs typeface="Times New Roman" panose="02020603050405020304" pitchFamily="18" charset="0"/>
              </a:rPr>
              <a:t>We</a:t>
            </a:r>
            <a:r>
              <a:rPr lang="it-CH" sz="2000" dirty="0">
                <a:latin typeface="Times New Roman" panose="02020603050405020304" pitchFamily="18" charset="0"/>
                <a:cs typeface="Times New Roman" panose="02020603050405020304" pitchFamily="18" charset="0"/>
              </a:rPr>
              <a:t> </a:t>
            </a:r>
            <a:r>
              <a:rPr lang="it-CH" sz="2000" dirty="0" err="1">
                <a:latin typeface="Times New Roman" panose="02020603050405020304" pitchFamily="18" charset="0"/>
                <a:cs typeface="Times New Roman" panose="02020603050405020304" pitchFamily="18" charset="0"/>
              </a:rPr>
              <a:t>rank</a:t>
            </a:r>
            <a:r>
              <a:rPr lang="it-CH" sz="2000" dirty="0">
                <a:latin typeface="Times New Roman" panose="02020603050405020304" pitchFamily="18" charset="0"/>
                <a:cs typeface="Times New Roman" panose="02020603050405020304" pitchFamily="18" charset="0"/>
              </a:rPr>
              <a:t> </a:t>
            </a:r>
            <a:r>
              <a:rPr lang="it-CH" sz="2000" dirty="0" err="1">
                <a:latin typeface="Times New Roman" panose="02020603050405020304" pitchFamily="18" charset="0"/>
                <a:cs typeface="Times New Roman" panose="02020603050405020304" pitchFamily="18" charset="0"/>
              </a:rPr>
              <a:t>them</a:t>
            </a:r>
            <a:r>
              <a:rPr lang="it-CH" sz="2000" dirty="0">
                <a:latin typeface="Times New Roman" panose="02020603050405020304" pitchFamily="18" charset="0"/>
                <a:cs typeface="Times New Roman" panose="02020603050405020304" pitchFamily="18" charset="0"/>
              </a:rPr>
              <a:t> </a:t>
            </a:r>
            <a:r>
              <a:rPr lang="it-CH" sz="2000" dirty="0" err="1">
                <a:latin typeface="Times New Roman" panose="02020603050405020304" pitchFamily="18" charset="0"/>
                <a:cs typeface="Times New Roman" panose="02020603050405020304" pitchFamily="18" charset="0"/>
              </a:rPr>
              <a:t>using</a:t>
            </a:r>
            <a:r>
              <a:rPr lang="it-CH" sz="2000" dirty="0">
                <a:latin typeface="Times New Roman" panose="02020603050405020304" pitchFamily="18" charset="0"/>
                <a:cs typeface="Times New Roman" panose="02020603050405020304" pitchFamily="18" charset="0"/>
              </a:rPr>
              <a:t> the max w.r.t. </a:t>
            </a:r>
            <a:r>
              <a:rPr lang="it-CH" sz="2000" dirty="0" err="1">
                <a:latin typeface="Times New Roman" panose="02020603050405020304" pitchFamily="18" charset="0"/>
                <a:cs typeface="Times New Roman" panose="02020603050405020304" pitchFamily="18" charset="0"/>
              </a:rPr>
              <a:t>every</a:t>
            </a:r>
            <a:r>
              <a:rPr lang="it-CH" sz="2000" dirty="0">
                <a:latin typeface="Times New Roman" panose="02020603050405020304" pitchFamily="18" charset="0"/>
                <a:cs typeface="Times New Roman" panose="02020603050405020304" pitchFamily="18" charset="0"/>
              </a:rPr>
              <a:t> concept!</a:t>
            </a:r>
          </a:p>
        </p:txBody>
      </p:sp>
      <p:sp>
        <p:nvSpPr>
          <p:cNvPr id="13" name="CasellaDiTesto 12">
            <a:extLst>
              <a:ext uri="{FF2B5EF4-FFF2-40B4-BE49-F238E27FC236}">
                <a16:creationId xmlns:a16="http://schemas.microsoft.com/office/drawing/2014/main" id="{70FB9C77-46D8-5E69-FBCE-CFCD1D09570F}"/>
              </a:ext>
            </a:extLst>
          </p:cNvPr>
          <p:cNvSpPr txBox="1"/>
          <p:nvPr/>
        </p:nvSpPr>
        <p:spPr>
          <a:xfrm>
            <a:off x="1147566" y="2914710"/>
            <a:ext cx="7394593" cy="400110"/>
          </a:xfrm>
          <a:prstGeom prst="rect">
            <a:avLst/>
          </a:prstGeom>
          <a:noFill/>
        </p:spPr>
        <p:txBody>
          <a:bodyPr wrap="square">
            <a:spAutoFit/>
          </a:bodyPr>
          <a:lstStyle/>
          <a:p>
            <a:r>
              <a:rPr lang="it-CH" sz="2000" dirty="0" err="1">
                <a:latin typeface="Times New Roman" panose="02020603050405020304" pitchFamily="18" charset="0"/>
                <a:cs typeface="Times New Roman" panose="02020603050405020304" pitchFamily="18" charset="0"/>
              </a:rPr>
              <a:t>We</a:t>
            </a:r>
            <a:r>
              <a:rPr lang="it-CH" sz="2000" dirty="0">
                <a:latin typeface="Times New Roman" panose="02020603050405020304" pitchFamily="18" charset="0"/>
                <a:cs typeface="Times New Roman" panose="02020603050405020304" pitchFamily="18" charset="0"/>
              </a:rPr>
              <a:t> </a:t>
            </a:r>
            <a:r>
              <a:rPr lang="it-CH" sz="2000" dirty="0" err="1">
                <a:latin typeface="Times New Roman" panose="02020603050405020304" pitchFamily="18" charset="0"/>
                <a:cs typeface="Times New Roman" panose="02020603050405020304" pitchFamily="18" charset="0"/>
              </a:rPr>
              <a:t>rank</a:t>
            </a:r>
            <a:r>
              <a:rPr lang="it-CH" sz="2000" dirty="0">
                <a:latin typeface="Times New Roman" panose="02020603050405020304" pitchFamily="18" charset="0"/>
                <a:cs typeface="Times New Roman" panose="02020603050405020304" pitchFamily="18" charset="0"/>
              </a:rPr>
              <a:t> </a:t>
            </a:r>
            <a:r>
              <a:rPr lang="it-CH" sz="2000" dirty="0" err="1">
                <a:latin typeface="Times New Roman" panose="02020603050405020304" pitchFamily="18" charset="0"/>
                <a:cs typeface="Times New Roman" panose="02020603050405020304" pitchFamily="18" charset="0"/>
              </a:rPr>
              <a:t>them</a:t>
            </a:r>
            <a:r>
              <a:rPr lang="it-CH" sz="2000" dirty="0">
                <a:latin typeface="Times New Roman" panose="02020603050405020304" pitchFamily="18" charset="0"/>
                <a:cs typeface="Times New Roman" panose="02020603050405020304" pitchFamily="18" charset="0"/>
              </a:rPr>
              <a:t> </a:t>
            </a:r>
            <a:r>
              <a:rPr lang="it-CH" sz="2000" dirty="0" err="1">
                <a:latin typeface="Times New Roman" panose="02020603050405020304" pitchFamily="18" charset="0"/>
                <a:cs typeface="Times New Roman" panose="02020603050405020304" pitchFamily="18" charset="0"/>
              </a:rPr>
              <a:t>using</a:t>
            </a:r>
            <a:r>
              <a:rPr lang="it-CH" sz="2000" dirty="0">
                <a:latin typeface="Times New Roman" panose="02020603050405020304" pitchFamily="18" charset="0"/>
                <a:cs typeface="Times New Roman" panose="02020603050405020304" pitchFamily="18" charset="0"/>
              </a:rPr>
              <a:t> the sum of the </a:t>
            </a:r>
            <a:r>
              <a:rPr lang="it-CH" sz="2000" dirty="0" err="1">
                <a:latin typeface="Times New Roman" panose="02020603050405020304" pitchFamily="18" charset="0"/>
                <a:cs typeface="Times New Roman" panose="02020603050405020304" pitchFamily="18" charset="0"/>
              </a:rPr>
              <a:t>similarity</a:t>
            </a:r>
            <a:r>
              <a:rPr lang="it-CH" sz="2000" dirty="0">
                <a:latin typeface="Times New Roman" panose="02020603050405020304" pitchFamily="18" charset="0"/>
                <a:cs typeface="Times New Roman" panose="02020603050405020304" pitchFamily="18" charset="0"/>
              </a:rPr>
              <a:t> of </a:t>
            </a:r>
            <a:r>
              <a:rPr lang="it-CH" sz="2000" dirty="0" err="1">
                <a:latin typeface="Times New Roman" panose="02020603050405020304" pitchFamily="18" charset="0"/>
                <a:cs typeface="Times New Roman" panose="02020603050405020304" pitchFamily="18" charset="0"/>
              </a:rPr>
              <a:t>every</a:t>
            </a:r>
            <a:r>
              <a:rPr lang="it-CH" sz="2000" dirty="0">
                <a:latin typeface="Times New Roman" panose="02020603050405020304" pitchFamily="18" charset="0"/>
                <a:cs typeface="Times New Roman" panose="02020603050405020304" pitchFamily="18" charset="0"/>
              </a:rPr>
              <a:t> concept!</a:t>
            </a:r>
          </a:p>
        </p:txBody>
      </p:sp>
      <mc:AlternateContent xmlns:mc="http://schemas.openxmlformats.org/markup-compatibility/2006">
        <mc:Choice xmlns:a14="http://schemas.microsoft.com/office/drawing/2010/main" Requires="a14">
          <p:sp>
            <p:nvSpPr>
              <p:cNvPr id="15" name="CasellaDiTesto 14">
                <a:extLst>
                  <a:ext uri="{FF2B5EF4-FFF2-40B4-BE49-F238E27FC236}">
                    <a16:creationId xmlns:a16="http://schemas.microsoft.com/office/drawing/2014/main" id="{3C0FA327-DF5F-B60F-27FA-052047B45AA1}"/>
                  </a:ext>
                </a:extLst>
              </p:cNvPr>
              <p:cNvSpPr txBox="1"/>
              <p:nvPr/>
            </p:nvSpPr>
            <p:spPr>
              <a:xfrm>
                <a:off x="3164432" y="4363254"/>
                <a:ext cx="3030959" cy="410177"/>
              </a:xfrm>
              <a:prstGeom prst="rect">
                <a:avLst/>
              </a:prstGeom>
              <a:noFill/>
              <a:ln w="22225">
                <a:solidFill>
                  <a:schemeClr val="accent4">
                    <a:lumMod val="75000"/>
                  </a:schemeClr>
                </a:solidFill>
              </a:ln>
            </p:spPr>
            <p:txBody>
              <a:bodyPr wrap="square">
                <a:spAutoFit/>
              </a:bodyPr>
              <a:lstStyle/>
              <a:p>
                <a:pPr algn="ctr"/>
                <a:r>
                  <a:rPr lang="it-CH" sz="2000" dirty="0" err="1">
                    <a:latin typeface="Times New Roman" panose="02020603050405020304" pitchFamily="18" charset="0"/>
                    <a:cs typeface="Times New Roman" panose="02020603050405020304" pitchFamily="18" charset="0"/>
                  </a:rPr>
                  <a:t>s</a:t>
                </a:r>
                <a:r>
                  <a:rPr lang="it-CH" sz="2000" baseline="-25000" dirty="0" err="1">
                    <a:latin typeface="Times New Roman" panose="02020603050405020304" pitchFamily="18" charset="0"/>
                    <a:cs typeface="Times New Roman" panose="02020603050405020304" pitchFamily="18" charset="0"/>
                  </a:rPr>
                  <a:t>n</a:t>
                </a:r>
                <a:r>
                  <a:rPr lang="it-CH" sz="2000" dirty="0">
                    <a:latin typeface="Times New Roman" panose="02020603050405020304" pitchFamily="18" charset="0"/>
                    <a:cs typeface="Times New Roman" panose="02020603050405020304" pitchFamily="18" charset="0"/>
                  </a:rPr>
                  <a:t>=</a:t>
                </a:r>
                <a:r>
                  <a:rPr lang="it-CH" sz="2000" dirty="0" err="1">
                    <a:latin typeface="Times New Roman" panose="02020603050405020304" pitchFamily="18" charset="0"/>
                    <a:cs typeface="Times New Roman" panose="02020603050405020304" pitchFamily="18" charset="0"/>
                  </a:rPr>
                  <a:t>Max</a:t>
                </a:r>
                <a:r>
                  <a:rPr lang="it-CH" sz="2000" baseline="-25000" dirty="0" err="1">
                    <a:latin typeface="Times New Roman" panose="02020603050405020304" pitchFamily="18" charset="0"/>
                    <a:cs typeface="Times New Roman" panose="02020603050405020304" pitchFamily="18" charset="0"/>
                  </a:rPr>
                  <a:t>j</a:t>
                </a:r>
                <a:r>
                  <a:rPr lang="it-CH" sz="2000" dirty="0">
                    <a:latin typeface="Times New Roman" panose="02020603050405020304" pitchFamily="18" charset="0"/>
                    <a:cs typeface="Times New Roman" panose="02020603050405020304" pitchFamily="18" charset="0"/>
                  </a:rPr>
                  <a:t>(</a:t>
                </a:r>
                <a:r>
                  <a:rPr lang="it-CH" sz="2000" dirty="0" err="1">
                    <a:latin typeface="Times New Roman" panose="02020603050405020304" pitchFamily="18" charset="0"/>
                    <a:cs typeface="Times New Roman" panose="02020603050405020304" pitchFamily="18" charset="0"/>
                  </a:rPr>
                  <a:t>CosSim</a:t>
                </a:r>
                <a:r>
                  <a:rPr lang="it-CH" sz="2000" dirty="0">
                    <a:latin typeface="Times New Roman" panose="02020603050405020304" pitchFamily="18" charset="0"/>
                    <a:cs typeface="Times New Roman" panose="02020603050405020304" pitchFamily="18" charset="0"/>
                  </a:rPr>
                  <a:t>(</a:t>
                </a:r>
                <a14:m>
                  <m:oMath xmlns:m="http://schemas.openxmlformats.org/officeDocument/2006/math">
                    <m:acc>
                      <m:accPr>
                        <m:chr m:val="̂"/>
                        <m:ctrlPr>
                          <a:rPr lang="it-CH" sz="2000" dirty="0" smtClean="0">
                            <a:latin typeface="Cambria Math" panose="02040503050406030204" pitchFamily="18" charset="0"/>
                          </a:rPr>
                        </m:ctrlPr>
                      </m:accPr>
                      <m:e>
                        <m:r>
                          <a:rPr lang="it-CH" sz="2000" dirty="0">
                            <a:latin typeface="Cambria Math" panose="02040503050406030204" pitchFamily="18" charset="0"/>
                          </a:rPr>
                          <m:t>𝑃</m:t>
                        </m:r>
                        <m:r>
                          <a:rPr lang="it-CH" sz="2000" baseline="-25000" dirty="0">
                            <a:latin typeface="Cambria Math" panose="02040503050406030204" pitchFamily="18" charset="0"/>
                          </a:rPr>
                          <m:t>𝑛</m:t>
                        </m:r>
                        <m:r>
                          <a:rPr lang="en-US" sz="2000" baseline="-25000" dirty="0" smtClean="0">
                            <a:latin typeface="Cambria Math" panose="02040503050406030204" pitchFamily="18" charset="0"/>
                          </a:rPr>
                          <m:t> </m:t>
                        </m:r>
                      </m:e>
                    </m:acc>
                  </m:oMath>
                </a14:m>
                <a:r>
                  <a:rPr lang="it-CH" sz="2000" dirty="0">
                    <a:latin typeface="Times New Roman" panose="02020603050405020304" pitchFamily="18" charset="0"/>
                    <a:cs typeface="Times New Roman" panose="02020603050405020304" pitchFamily="18" charset="0"/>
                  </a:rPr>
                  <a:t>;</a:t>
                </a:r>
                <a14:m>
                  <m:oMath xmlns:m="http://schemas.openxmlformats.org/officeDocument/2006/math">
                    <m:acc>
                      <m:accPr>
                        <m:chr m:val="̂"/>
                        <m:ctrlPr>
                          <a:rPr lang="it-CH" sz="2000" dirty="0" smtClean="0">
                            <a:latin typeface="Cambria Math" panose="02040503050406030204" pitchFamily="18" charset="0"/>
                          </a:rPr>
                        </m:ctrlPr>
                      </m:accPr>
                      <m:e>
                        <m:r>
                          <a:rPr lang="en-US" sz="2000" dirty="0" smtClean="0">
                            <a:latin typeface="Cambria Math" panose="02040503050406030204" pitchFamily="18" charset="0"/>
                          </a:rPr>
                          <m:t> </m:t>
                        </m:r>
                        <m:r>
                          <a:rPr lang="it-CH" sz="2000" dirty="0">
                            <a:latin typeface="Cambria Math" panose="02040503050406030204" pitchFamily="18" charset="0"/>
                          </a:rPr>
                          <m:t>𝐶</m:t>
                        </m:r>
                        <m:r>
                          <a:rPr lang="en-US" sz="2000" baseline="-25000" dirty="0" smtClean="0">
                            <a:latin typeface="Cambria Math" panose="02040503050406030204" pitchFamily="18" charset="0"/>
                          </a:rPr>
                          <m:t>𝑗</m:t>
                        </m:r>
                      </m:e>
                    </m:acc>
                  </m:oMath>
                </a14:m>
                <a:r>
                  <a:rPr lang="it-CH" sz="2000" dirty="0">
                    <a:latin typeface="Times New Roman" panose="02020603050405020304" pitchFamily="18" charset="0"/>
                    <a:cs typeface="Times New Roman" panose="02020603050405020304" pitchFamily="18" charset="0"/>
                  </a:rPr>
                  <a:t>))</a:t>
                </a:r>
              </a:p>
            </p:txBody>
          </p:sp>
        </mc:Choice>
        <mc:Fallback>
          <p:sp>
            <p:nvSpPr>
              <p:cNvPr id="15" name="CasellaDiTesto 14">
                <a:extLst>
                  <a:ext uri="{FF2B5EF4-FFF2-40B4-BE49-F238E27FC236}">
                    <a16:creationId xmlns:a16="http://schemas.microsoft.com/office/drawing/2014/main" id="{3C0FA327-DF5F-B60F-27FA-052047B45AA1}"/>
                  </a:ext>
                </a:extLst>
              </p:cNvPr>
              <p:cNvSpPr txBox="1">
                <a:spLocks noRot="1" noChangeAspect="1" noMove="1" noResize="1" noEditPoints="1" noAdjustHandles="1" noChangeArrowheads="1" noChangeShapeType="1" noTextEdit="1"/>
              </p:cNvSpPr>
              <p:nvPr/>
            </p:nvSpPr>
            <p:spPr>
              <a:xfrm>
                <a:off x="3164432" y="4363254"/>
                <a:ext cx="3030959" cy="410177"/>
              </a:xfrm>
              <a:prstGeom prst="rect">
                <a:avLst/>
              </a:prstGeom>
              <a:blipFill>
                <a:blip r:embed="rId3"/>
                <a:stretch>
                  <a:fillRect t="-2857" b="-22857"/>
                </a:stretch>
              </a:blipFill>
              <a:ln w="22225">
                <a:solidFill>
                  <a:schemeClr val="accent4">
                    <a:lumMod val="75000"/>
                  </a:schemeClr>
                </a:solidFill>
              </a:ln>
            </p:spPr>
            <p:txBody>
              <a:bodyPr/>
              <a:lstStyle/>
              <a:p>
                <a:r>
                  <a:rPr lang="it-CH">
                    <a:noFill/>
                  </a:rPr>
                  <a:t> </a:t>
                </a:r>
              </a:p>
            </p:txBody>
          </p:sp>
        </mc:Fallback>
      </mc:AlternateContent>
      <p:sp>
        <p:nvSpPr>
          <p:cNvPr id="16" name="Google Shape;763;p35">
            <a:extLst>
              <a:ext uri="{FF2B5EF4-FFF2-40B4-BE49-F238E27FC236}">
                <a16:creationId xmlns:a16="http://schemas.microsoft.com/office/drawing/2014/main" id="{ED115FD9-55B5-4362-5BAB-D4F54268816D}"/>
              </a:ext>
            </a:extLst>
          </p:cNvPr>
          <p:cNvSpPr/>
          <p:nvPr/>
        </p:nvSpPr>
        <p:spPr>
          <a:xfrm rot="8091827">
            <a:off x="514698" y="2855494"/>
            <a:ext cx="487011" cy="460546"/>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rgbClr val="FF00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pic>
        <p:nvPicPr>
          <p:cNvPr id="18" name="Elemento grafico 17" descr="Segno di spunta con riempimento a tinta unita">
            <a:extLst>
              <a:ext uri="{FF2B5EF4-FFF2-40B4-BE49-F238E27FC236}">
                <a16:creationId xmlns:a16="http://schemas.microsoft.com/office/drawing/2014/main" id="{2845DE08-4A62-9E5C-1033-99719AE732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4972" y="3483264"/>
            <a:ext cx="636816" cy="693399"/>
          </a:xfrm>
          <a:prstGeom prst="rect">
            <a:avLst/>
          </a:prstGeom>
        </p:spPr>
      </p:pic>
    </p:spTree>
    <p:extLst>
      <p:ext uri="{BB962C8B-B14F-4D97-AF65-F5344CB8AC3E}">
        <p14:creationId xmlns:p14="http://schemas.microsoft.com/office/powerpoint/2010/main" val="373268690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31"/>
          <p:cNvSpPr txBox="1">
            <a:spLocks noGrp="1"/>
          </p:cNvSpPr>
          <p:nvPr>
            <p:ph type="title"/>
          </p:nvPr>
        </p:nvSpPr>
        <p:spPr>
          <a:xfrm>
            <a:off x="0" y="987123"/>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solidFill>
                  <a:schemeClr val="accent4"/>
                </a:solidFill>
                <a:latin typeface="+mj-lt"/>
              </a:rPr>
              <a:t>Mental health and social networks</a:t>
            </a:r>
            <a:endParaRPr sz="3600" b="1" dirty="0">
              <a:solidFill>
                <a:schemeClr val="accent4"/>
              </a:solidFill>
              <a:latin typeface="+mj-lt"/>
            </a:endParaRPr>
          </a:p>
        </p:txBody>
      </p:sp>
      <p:sp>
        <p:nvSpPr>
          <p:cNvPr id="2" name="CasellaDiTesto 1">
            <a:extLst>
              <a:ext uri="{FF2B5EF4-FFF2-40B4-BE49-F238E27FC236}">
                <a16:creationId xmlns:a16="http://schemas.microsoft.com/office/drawing/2014/main" id="{B0C17E77-5D93-F03B-69EA-33658B2E2A29}"/>
              </a:ext>
            </a:extLst>
          </p:cNvPr>
          <p:cNvSpPr txBox="1"/>
          <p:nvPr/>
        </p:nvSpPr>
        <p:spPr>
          <a:xfrm>
            <a:off x="1162967" y="1915113"/>
            <a:ext cx="6823710" cy="1938992"/>
          </a:xfrm>
          <a:prstGeom prst="rect">
            <a:avLst/>
          </a:prstGeom>
          <a:noFill/>
        </p:spPr>
        <p:txBody>
          <a:bodyPr wrap="square" rtlCol="0">
            <a:spAutoFit/>
          </a:bodyPr>
          <a:lstStyle/>
          <a:p>
            <a:pPr algn="ctr"/>
            <a:r>
              <a:rPr lang="it-CH" sz="2000" dirty="0">
                <a:latin typeface="+mj-lt"/>
                <a:cs typeface="Times New Roman" panose="02020603050405020304" pitchFamily="18" charset="0"/>
              </a:rPr>
              <a:t>According to  World Health Organization </a:t>
            </a:r>
            <a:r>
              <a:rPr lang="it-CH" sz="2000" b="1" dirty="0">
                <a:latin typeface="+mj-lt"/>
                <a:cs typeface="Times New Roman" panose="02020603050405020304" pitchFamily="18" charset="0"/>
              </a:rPr>
              <a:t>332 million people </a:t>
            </a:r>
            <a:r>
              <a:rPr lang="it-CH" sz="2000" dirty="0">
                <a:latin typeface="+mj-lt"/>
                <a:cs typeface="Times New Roman" panose="02020603050405020304" pitchFamily="18" charset="0"/>
              </a:rPr>
              <a:t>are affected by depression, and even in high income countries only about </a:t>
            </a:r>
            <a:r>
              <a:rPr lang="it-CH" sz="2000" b="1" dirty="0">
                <a:latin typeface="+mj-lt"/>
                <a:cs typeface="Times New Roman" panose="02020603050405020304" pitchFamily="18" charset="0"/>
              </a:rPr>
              <a:t>one third </a:t>
            </a:r>
            <a:r>
              <a:rPr lang="it-CH" sz="2000" dirty="0">
                <a:latin typeface="+mj-lt"/>
                <a:cs typeface="Times New Roman" panose="02020603050405020304" pitchFamily="18" charset="0"/>
              </a:rPr>
              <a:t>of individuals with depression receive adequate mental health treatment, partly due to limited access to mental health professionals and the difficulty of deploying scalable screening tools.</a:t>
            </a:r>
          </a:p>
        </p:txBody>
      </p:sp>
      <p:sp>
        <p:nvSpPr>
          <p:cNvPr id="3" name="Google Shape;763;p35">
            <a:extLst>
              <a:ext uri="{FF2B5EF4-FFF2-40B4-BE49-F238E27FC236}">
                <a16:creationId xmlns:a16="http://schemas.microsoft.com/office/drawing/2014/main" id="{BAEC0E02-FBE9-8D91-25E7-FB0BADFEB345}"/>
              </a:ext>
            </a:extLst>
          </p:cNvPr>
          <p:cNvSpPr/>
          <p:nvPr/>
        </p:nvSpPr>
        <p:spPr>
          <a:xfrm rot="10800000">
            <a:off x="7575847" y="288047"/>
            <a:ext cx="343786" cy="343786"/>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4" name="Google Shape;763;p35">
            <a:extLst>
              <a:ext uri="{FF2B5EF4-FFF2-40B4-BE49-F238E27FC236}">
                <a16:creationId xmlns:a16="http://schemas.microsoft.com/office/drawing/2014/main" id="{8A89D5CB-534F-3B25-E22F-C64E9F45DC2F}"/>
              </a:ext>
            </a:extLst>
          </p:cNvPr>
          <p:cNvSpPr/>
          <p:nvPr/>
        </p:nvSpPr>
        <p:spPr>
          <a:xfrm rot="10800000">
            <a:off x="7749968" y="878809"/>
            <a:ext cx="236709" cy="216629"/>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lumMod val="40000"/>
              <a:lumOff val="60000"/>
            </a:schemeClr>
          </a:solidFill>
          <a:ln>
            <a:solidFill>
              <a:schemeClr val="tx2"/>
            </a:solid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Tree>
    <p:extLst>
      <p:ext uri="{BB962C8B-B14F-4D97-AF65-F5344CB8AC3E}">
        <p14:creationId xmlns:p14="http://schemas.microsoft.com/office/powerpoint/2010/main" val="3643905609"/>
      </p:ext>
    </p:extLst>
  </p:cSld>
  <p:clrMapOvr>
    <a:masterClrMapping/>
  </p:clrMapOvr>
  <p:transition>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35"/>
          <p:cNvSpPr/>
          <p:nvPr/>
        </p:nvSpPr>
        <p:spPr>
          <a:xfrm rot="10800000">
            <a:off x="-1996924" y="3748336"/>
            <a:ext cx="5103901" cy="5158094"/>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4">
              <a:lumMod val="60000"/>
              <a:lumOff val="400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2" name="Google Shape;752;p35"/>
          <p:cNvSpPr/>
          <p:nvPr/>
        </p:nvSpPr>
        <p:spPr>
          <a:xfrm rot="10800000">
            <a:off x="7315706" y="3493427"/>
            <a:ext cx="2274339" cy="2240326"/>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2" name="Google Shape;762;p35"/>
          <p:cNvSpPr/>
          <p:nvPr/>
        </p:nvSpPr>
        <p:spPr>
          <a:xfrm rot="10800000">
            <a:off x="6419521" y="4722861"/>
            <a:ext cx="195893" cy="195893"/>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4">
              <a:lumMod val="60000"/>
              <a:lumOff val="400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 name="Rettangolo con angoli arrotondati 2">
            <a:extLst>
              <a:ext uri="{FF2B5EF4-FFF2-40B4-BE49-F238E27FC236}">
                <a16:creationId xmlns:a16="http://schemas.microsoft.com/office/drawing/2014/main" id="{9F1D035C-1741-BD06-BBF0-ECE9FEC1A75C}"/>
              </a:ext>
            </a:extLst>
          </p:cNvPr>
          <p:cNvSpPr/>
          <p:nvPr/>
        </p:nvSpPr>
        <p:spPr>
          <a:xfrm>
            <a:off x="1758889" y="284151"/>
            <a:ext cx="5626220" cy="894494"/>
          </a:xfrm>
          <a:prstGeom prst="round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CH" sz="2800" b="1" dirty="0">
                <a:latin typeface="Times New Roman" panose="02020603050405020304" pitchFamily="18" charset="0"/>
              </a:rPr>
              <a:t>Pooling</a:t>
            </a:r>
          </a:p>
        </p:txBody>
      </p:sp>
      <p:sp>
        <p:nvSpPr>
          <p:cNvPr id="4" name="Google Shape;763;p35">
            <a:extLst>
              <a:ext uri="{FF2B5EF4-FFF2-40B4-BE49-F238E27FC236}">
                <a16:creationId xmlns:a16="http://schemas.microsoft.com/office/drawing/2014/main" id="{E5C91BAB-68AF-EF12-A6E5-92836B5066D9}"/>
              </a:ext>
            </a:extLst>
          </p:cNvPr>
          <p:cNvSpPr/>
          <p:nvPr/>
        </p:nvSpPr>
        <p:spPr>
          <a:xfrm rot="10800000">
            <a:off x="6813105" y="4187909"/>
            <a:ext cx="343786" cy="343786"/>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 name="CasellaDiTesto 7">
            <a:extLst>
              <a:ext uri="{FF2B5EF4-FFF2-40B4-BE49-F238E27FC236}">
                <a16:creationId xmlns:a16="http://schemas.microsoft.com/office/drawing/2014/main" id="{FAAFE2E9-EE08-6517-C177-85CDF2047E99}"/>
              </a:ext>
            </a:extLst>
          </p:cNvPr>
          <p:cNvSpPr txBox="1"/>
          <p:nvPr/>
        </p:nvSpPr>
        <p:spPr>
          <a:xfrm>
            <a:off x="346360" y="1473080"/>
            <a:ext cx="8106515" cy="707886"/>
          </a:xfrm>
          <a:prstGeom prst="rect">
            <a:avLst/>
          </a:prstGeom>
          <a:noFill/>
        </p:spPr>
        <p:txBody>
          <a:bodyPr wrap="square" rtlCol="0">
            <a:spAutoFit/>
          </a:bodyPr>
          <a:lstStyle/>
          <a:p>
            <a:r>
              <a:rPr lang="it-CH" sz="2000" dirty="0">
                <a:latin typeface="Times New Roman" panose="02020603050405020304" pitchFamily="18" charset="0"/>
                <a:cs typeface="Times New Roman" panose="02020603050405020304" pitchFamily="18" charset="0"/>
              </a:rPr>
              <a:t>Multi </a:t>
            </a:r>
            <a:r>
              <a:rPr lang="it-CH" sz="2000" dirty="0" err="1">
                <a:latin typeface="Times New Roman" panose="02020603050405020304" pitchFamily="18" charset="0"/>
                <a:cs typeface="Times New Roman" panose="02020603050405020304" pitchFamily="18" charset="0"/>
              </a:rPr>
              <a:t>Instance</a:t>
            </a:r>
            <a:r>
              <a:rPr lang="it-CH" sz="2000" dirty="0">
                <a:latin typeface="Times New Roman" panose="02020603050405020304" pitchFamily="18" charset="0"/>
                <a:cs typeface="Times New Roman" panose="02020603050405020304" pitchFamily="18" charset="0"/>
              </a:rPr>
              <a:t> Learning (M.I.L) labels are </a:t>
            </a:r>
            <a:r>
              <a:rPr lang="it-CH" sz="2000" dirty="0" err="1">
                <a:latin typeface="Times New Roman" panose="02020603050405020304" pitchFamily="18" charset="0"/>
                <a:cs typeface="Times New Roman" panose="02020603050405020304" pitchFamily="18" charset="0"/>
              </a:rPr>
              <a:t>provided</a:t>
            </a:r>
            <a:r>
              <a:rPr lang="it-CH" sz="2000" dirty="0">
                <a:latin typeface="Times New Roman" panose="02020603050405020304" pitchFamily="18" charset="0"/>
                <a:cs typeface="Times New Roman" panose="02020603050405020304" pitchFamily="18" charset="0"/>
              </a:rPr>
              <a:t> </a:t>
            </a:r>
            <a:r>
              <a:rPr lang="it-CH" sz="2000" dirty="0" err="1">
                <a:latin typeface="Times New Roman" panose="02020603050405020304" pitchFamily="18" charset="0"/>
                <a:cs typeface="Times New Roman" panose="02020603050405020304" pitchFamily="18" charset="0"/>
              </a:rPr>
              <a:t>at</a:t>
            </a:r>
            <a:r>
              <a:rPr lang="it-CH" sz="2000" dirty="0">
                <a:latin typeface="Times New Roman" panose="02020603050405020304" pitchFamily="18" charset="0"/>
                <a:cs typeface="Times New Roman" panose="02020603050405020304" pitchFamily="18" charset="0"/>
              </a:rPr>
              <a:t> </a:t>
            </a:r>
            <a:r>
              <a:rPr lang="it-CH" sz="2000" dirty="0" err="1">
                <a:latin typeface="Times New Roman" panose="02020603050405020304" pitchFamily="18" charset="0"/>
                <a:cs typeface="Times New Roman" panose="02020603050405020304" pitchFamily="18" charset="0"/>
              </a:rPr>
              <a:t>bag</a:t>
            </a:r>
            <a:r>
              <a:rPr lang="it-CH" sz="2000" dirty="0">
                <a:latin typeface="Times New Roman" panose="02020603050405020304" pitchFamily="18" charset="0"/>
                <a:cs typeface="Times New Roman" panose="02020603050405020304" pitchFamily="18" charset="0"/>
              </a:rPr>
              <a:t> (user) </a:t>
            </a:r>
            <a:r>
              <a:rPr lang="it-CH" sz="2000" dirty="0" err="1">
                <a:latin typeface="Times New Roman" panose="02020603050405020304" pitchFamily="18" charset="0"/>
                <a:cs typeface="Times New Roman" panose="02020603050405020304" pitchFamily="18" charset="0"/>
              </a:rPr>
              <a:t>level</a:t>
            </a:r>
            <a:r>
              <a:rPr lang="it-CH" sz="2000" dirty="0">
                <a:latin typeface="Times New Roman" panose="02020603050405020304" pitchFamily="18" charset="0"/>
                <a:cs typeface="Times New Roman" panose="02020603050405020304" pitchFamily="18" charset="0"/>
              </a:rPr>
              <a:t>, </a:t>
            </a:r>
            <a:r>
              <a:rPr lang="it-CH" sz="2000" dirty="0" err="1">
                <a:latin typeface="Times New Roman" panose="02020603050405020304" pitchFamily="18" charset="0"/>
                <a:cs typeface="Times New Roman" panose="02020603050405020304" pitchFamily="18" charset="0"/>
              </a:rPr>
              <a:t>not</a:t>
            </a:r>
            <a:r>
              <a:rPr lang="it-CH" sz="2000" dirty="0">
                <a:latin typeface="Times New Roman" panose="02020603050405020304" pitchFamily="18" charset="0"/>
                <a:cs typeface="Times New Roman" panose="02020603050405020304" pitchFamily="18" charset="0"/>
              </a:rPr>
              <a:t> post, so </a:t>
            </a:r>
            <a:r>
              <a:rPr lang="it-CH" sz="2000" dirty="0" err="1">
                <a:latin typeface="Times New Roman" panose="02020603050405020304" pitchFamily="18" charset="0"/>
                <a:cs typeface="Times New Roman" panose="02020603050405020304" pitchFamily="18" charset="0"/>
              </a:rPr>
              <a:t>we</a:t>
            </a:r>
            <a:r>
              <a:rPr lang="it-CH" sz="2000" dirty="0">
                <a:latin typeface="Times New Roman" panose="02020603050405020304" pitchFamily="18" charset="0"/>
                <a:cs typeface="Times New Roman" panose="02020603050405020304" pitchFamily="18" charset="0"/>
              </a:rPr>
              <a:t> </a:t>
            </a:r>
            <a:r>
              <a:rPr lang="it-CH" sz="2000" dirty="0" err="1">
                <a:latin typeface="Times New Roman" panose="02020603050405020304" pitchFamily="18" charset="0"/>
                <a:cs typeface="Times New Roman" panose="02020603050405020304" pitchFamily="18" charset="0"/>
              </a:rPr>
              <a:t>need</a:t>
            </a:r>
            <a:r>
              <a:rPr lang="it-CH" sz="2000" dirty="0">
                <a:latin typeface="Times New Roman" panose="02020603050405020304" pitchFamily="18" charset="0"/>
                <a:cs typeface="Times New Roman" panose="02020603050405020304" pitchFamily="18" charset="0"/>
              </a:rPr>
              <a:t> to pool to one </a:t>
            </a:r>
            <a:r>
              <a:rPr lang="it-CH" sz="2000" dirty="0" err="1">
                <a:latin typeface="Times New Roman" panose="02020603050405020304" pitchFamily="18" charset="0"/>
                <a:cs typeface="Times New Roman" panose="02020603050405020304" pitchFamily="18" charset="0"/>
              </a:rPr>
              <a:t>vector</a:t>
            </a:r>
            <a:r>
              <a:rPr lang="it-CH" sz="2000" dirty="0">
                <a:latin typeface="Times New Roman" panose="02020603050405020304" pitchFamily="18" charset="0"/>
                <a:cs typeface="Times New Roman" panose="02020603050405020304" pitchFamily="18" charset="0"/>
              </a:rPr>
              <a:t> per user </a:t>
            </a:r>
            <a:r>
              <a:rPr lang="it-CH" sz="2000" dirty="0" err="1">
                <a:latin typeface="Times New Roman" panose="02020603050405020304" pitchFamily="18" charset="0"/>
                <a:cs typeface="Times New Roman" panose="02020603050405020304" pitchFamily="18" charset="0"/>
              </a:rPr>
              <a:t>now</a:t>
            </a:r>
            <a:r>
              <a:rPr lang="it-CH" sz="2000" dirty="0">
                <a:latin typeface="Times New Roman" panose="02020603050405020304" pitchFamily="18" charset="0"/>
                <a:cs typeface="Times New Roman" panose="02020603050405020304" pitchFamily="18" charset="0"/>
              </a:rPr>
              <a:t>.</a:t>
            </a:r>
          </a:p>
        </p:txBody>
      </p:sp>
      <p:sp>
        <p:nvSpPr>
          <p:cNvPr id="6" name="Google Shape;752;p35">
            <a:extLst>
              <a:ext uri="{FF2B5EF4-FFF2-40B4-BE49-F238E27FC236}">
                <a16:creationId xmlns:a16="http://schemas.microsoft.com/office/drawing/2014/main" id="{1AA7CD5E-EA9C-C462-BB66-2C1B927CB550}"/>
              </a:ext>
            </a:extLst>
          </p:cNvPr>
          <p:cNvSpPr/>
          <p:nvPr/>
        </p:nvSpPr>
        <p:spPr>
          <a:xfrm rot="10800000">
            <a:off x="8229600" y="1551148"/>
            <a:ext cx="1559723" cy="1586786"/>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4">
              <a:lumMod val="750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 name="Google Shape;752;p35">
            <a:extLst>
              <a:ext uri="{FF2B5EF4-FFF2-40B4-BE49-F238E27FC236}">
                <a16:creationId xmlns:a16="http://schemas.microsoft.com/office/drawing/2014/main" id="{DF5748F7-30F6-E626-55F0-B19C2C49DDD1}"/>
              </a:ext>
            </a:extLst>
          </p:cNvPr>
          <p:cNvSpPr/>
          <p:nvPr/>
        </p:nvSpPr>
        <p:spPr>
          <a:xfrm rot="10800000">
            <a:off x="8229600" y="-17446"/>
            <a:ext cx="996462" cy="982653"/>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4">
              <a:lumMod val="500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 name="Google Shape;763;p35">
            <a:extLst>
              <a:ext uri="{FF2B5EF4-FFF2-40B4-BE49-F238E27FC236}">
                <a16:creationId xmlns:a16="http://schemas.microsoft.com/office/drawing/2014/main" id="{77A9D995-0498-A305-E148-FA874E2E3A35}"/>
              </a:ext>
            </a:extLst>
          </p:cNvPr>
          <p:cNvSpPr/>
          <p:nvPr/>
        </p:nvSpPr>
        <p:spPr>
          <a:xfrm rot="10800000">
            <a:off x="8826780" y="1048802"/>
            <a:ext cx="270604" cy="259685"/>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4">
              <a:lumMod val="500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 name="Google Shape;763;p35">
            <a:extLst>
              <a:ext uri="{FF2B5EF4-FFF2-40B4-BE49-F238E27FC236}">
                <a16:creationId xmlns:a16="http://schemas.microsoft.com/office/drawing/2014/main" id="{5EB7F8F2-94EF-20EA-471E-7B46DE28615D}"/>
              </a:ext>
            </a:extLst>
          </p:cNvPr>
          <p:cNvSpPr/>
          <p:nvPr/>
        </p:nvSpPr>
        <p:spPr>
          <a:xfrm rot="10800000">
            <a:off x="8921538" y="3351371"/>
            <a:ext cx="175846" cy="171893"/>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4">
              <a:lumMod val="750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 name="Google Shape;763;p35">
            <a:extLst>
              <a:ext uri="{FF2B5EF4-FFF2-40B4-BE49-F238E27FC236}">
                <a16:creationId xmlns:a16="http://schemas.microsoft.com/office/drawing/2014/main" id="{8B58CE1F-BA65-2424-DB91-752691DCEF64}"/>
              </a:ext>
            </a:extLst>
          </p:cNvPr>
          <p:cNvSpPr/>
          <p:nvPr/>
        </p:nvSpPr>
        <p:spPr>
          <a:xfrm rot="10800000">
            <a:off x="8716108" y="3246578"/>
            <a:ext cx="175846" cy="171893"/>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4">
              <a:lumMod val="750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 name="CasellaDiTesto 14">
            <a:extLst>
              <a:ext uri="{FF2B5EF4-FFF2-40B4-BE49-F238E27FC236}">
                <a16:creationId xmlns:a16="http://schemas.microsoft.com/office/drawing/2014/main" id="{D8190078-8DC9-EE79-5844-C2EC4676E2BE}"/>
              </a:ext>
            </a:extLst>
          </p:cNvPr>
          <p:cNvSpPr txBox="1"/>
          <p:nvPr/>
        </p:nvSpPr>
        <p:spPr>
          <a:xfrm>
            <a:off x="346360" y="2490991"/>
            <a:ext cx="7904809" cy="707886"/>
          </a:xfrm>
          <a:prstGeom prst="rect">
            <a:avLst/>
          </a:prstGeom>
          <a:noFill/>
        </p:spPr>
        <p:txBody>
          <a:bodyPr wrap="square" rtlCol="0">
            <a:spAutoFit/>
          </a:bodyPr>
          <a:lstStyle/>
          <a:p>
            <a:r>
              <a:rPr lang="it-CH" sz="2000" dirty="0">
                <a:latin typeface="Times New Roman" panose="02020603050405020304" pitchFamily="18" charset="0"/>
                <a:cs typeface="Times New Roman" panose="02020603050405020304" pitchFamily="18" charset="0"/>
              </a:rPr>
              <a:t>Posts </a:t>
            </a:r>
            <a:r>
              <a:rPr lang="it-CH" sz="2000" dirty="0" err="1">
                <a:latin typeface="Times New Roman" panose="02020603050405020304" pitchFamily="18" charset="0"/>
                <a:cs typeface="Times New Roman" panose="02020603050405020304" pitchFamily="18" charset="0"/>
              </a:rPr>
              <a:t>have</a:t>
            </a:r>
            <a:r>
              <a:rPr lang="it-CH" sz="2000" dirty="0">
                <a:latin typeface="Times New Roman" panose="02020603050405020304" pitchFamily="18" charset="0"/>
                <a:cs typeface="Times New Roman" panose="02020603050405020304" pitchFamily="18" charset="0"/>
              </a:rPr>
              <a:t> </a:t>
            </a:r>
            <a:r>
              <a:rPr lang="it-CH" sz="2000" dirty="0" err="1">
                <a:latin typeface="Times New Roman" panose="02020603050405020304" pitchFamily="18" charset="0"/>
                <a:cs typeface="Times New Roman" panose="02020603050405020304" pitchFamily="18" charset="0"/>
              </a:rPr>
              <a:t>different</a:t>
            </a:r>
            <a:r>
              <a:rPr lang="it-CH" sz="2000" dirty="0">
                <a:latin typeface="Times New Roman" panose="02020603050405020304" pitchFamily="18" charset="0"/>
                <a:cs typeface="Times New Roman" panose="02020603050405020304" pitchFamily="18" charset="0"/>
              </a:rPr>
              <a:t> </a:t>
            </a:r>
            <a:r>
              <a:rPr lang="it-CH" sz="2000" dirty="0" err="1">
                <a:latin typeface="Times New Roman" panose="02020603050405020304" pitchFamily="18" charset="0"/>
                <a:cs typeface="Times New Roman" panose="02020603050405020304" pitchFamily="18" charset="0"/>
              </a:rPr>
              <a:t>importance</a:t>
            </a:r>
            <a:r>
              <a:rPr lang="it-CH" sz="2000" dirty="0">
                <a:latin typeface="Times New Roman" panose="02020603050405020304" pitchFamily="18" charset="0"/>
                <a:cs typeface="Times New Roman" panose="02020603050405020304" pitchFamily="18" charset="0"/>
              </a:rPr>
              <a:t>, </a:t>
            </a:r>
            <a:r>
              <a:rPr lang="it-CH" sz="2000" dirty="0" err="1">
                <a:latin typeface="Times New Roman" panose="02020603050405020304" pitchFamily="18" charset="0"/>
                <a:cs typeface="Times New Roman" panose="02020603050405020304" pitchFamily="18" charset="0"/>
              </a:rPr>
              <a:t>that</a:t>
            </a:r>
            <a:r>
              <a:rPr lang="it-CH" sz="2000" dirty="0">
                <a:latin typeface="Times New Roman" panose="02020603050405020304" pitchFamily="18" charset="0"/>
                <a:cs typeface="Times New Roman" panose="02020603050405020304" pitchFamily="18" charset="0"/>
              </a:rPr>
              <a:t> </a:t>
            </a:r>
            <a:r>
              <a:rPr lang="it-CH" sz="2000" dirty="0" err="1">
                <a:latin typeface="Times New Roman" panose="02020603050405020304" pitchFamily="18" charset="0"/>
                <a:cs typeface="Times New Roman" panose="02020603050405020304" pitchFamily="18" charset="0"/>
              </a:rPr>
              <a:t>we</a:t>
            </a:r>
            <a:r>
              <a:rPr lang="it-CH" sz="2000" dirty="0">
                <a:latin typeface="Times New Roman" panose="02020603050405020304" pitchFamily="18" charset="0"/>
                <a:cs typeface="Times New Roman" panose="02020603050405020304" pitchFamily="18" charset="0"/>
              </a:rPr>
              <a:t> </a:t>
            </a:r>
            <a:r>
              <a:rPr lang="it-CH" sz="2000" dirty="0" err="1">
                <a:latin typeface="Times New Roman" panose="02020603050405020304" pitchFamily="18" charset="0"/>
                <a:cs typeface="Times New Roman" panose="02020603050405020304" pitchFamily="18" charset="0"/>
              </a:rPr>
              <a:t>already</a:t>
            </a:r>
            <a:r>
              <a:rPr lang="it-CH" sz="2000" dirty="0">
                <a:latin typeface="Times New Roman" panose="02020603050405020304" pitchFamily="18" charset="0"/>
                <a:cs typeface="Times New Roman" panose="02020603050405020304" pitchFamily="18" charset="0"/>
              </a:rPr>
              <a:t> </a:t>
            </a:r>
            <a:r>
              <a:rPr lang="it-CH" sz="2000" dirty="0" err="1">
                <a:latin typeface="Times New Roman" panose="02020603050405020304" pitchFamily="18" charset="0"/>
                <a:cs typeface="Times New Roman" panose="02020603050405020304" pitchFamily="18" charset="0"/>
              </a:rPr>
              <a:t>computed</a:t>
            </a:r>
            <a:r>
              <a:rPr lang="it-CH" sz="2000" dirty="0">
                <a:latin typeface="Times New Roman" panose="02020603050405020304" pitchFamily="18" charset="0"/>
                <a:cs typeface="Times New Roman" panose="02020603050405020304" pitchFamily="18" charset="0"/>
              </a:rPr>
              <a:t> a </a:t>
            </a:r>
            <a:r>
              <a:rPr lang="it-CH" sz="2000" dirty="0" err="1">
                <a:latin typeface="Times New Roman" panose="02020603050405020304" pitchFamily="18" charset="0"/>
                <a:cs typeface="Times New Roman" panose="02020603050405020304" pitchFamily="18" charset="0"/>
              </a:rPr>
              <a:t>metric</a:t>
            </a:r>
            <a:r>
              <a:rPr lang="it-CH" sz="2000" dirty="0">
                <a:latin typeface="Times New Roman" panose="02020603050405020304" pitchFamily="18" charset="0"/>
                <a:cs typeface="Times New Roman" panose="02020603050405020304" pitchFamily="18" charset="0"/>
              </a:rPr>
              <a:t> for </a:t>
            </a:r>
            <a:r>
              <a:rPr lang="it-CH" sz="2000" dirty="0" err="1">
                <a:latin typeface="Times New Roman" panose="02020603050405020304" pitchFamily="18" charset="0"/>
                <a:cs typeface="Times New Roman" panose="02020603050405020304" pitchFamily="18" charset="0"/>
              </a:rPr>
              <a:t>that</a:t>
            </a:r>
            <a:r>
              <a:rPr lang="it-CH" sz="2000" dirty="0">
                <a:latin typeface="Times New Roman" panose="02020603050405020304" pitchFamily="18" charset="0"/>
                <a:cs typeface="Times New Roman" panose="02020603050405020304" pitchFamily="18" charset="0"/>
              </a:rPr>
              <a:t>  and can use </a:t>
            </a:r>
            <a:r>
              <a:rPr lang="it-CH" sz="2000" dirty="0" err="1">
                <a:latin typeface="Times New Roman" panose="02020603050405020304" pitchFamily="18" charset="0"/>
                <a:cs typeface="Times New Roman" panose="02020603050405020304" pitchFamily="18" charset="0"/>
              </a:rPr>
              <a:t>again</a:t>
            </a:r>
            <a:r>
              <a:rPr lang="it-CH" sz="2000" dirty="0">
                <a:latin typeface="Times New Roman" panose="02020603050405020304" pitchFamily="18" charset="0"/>
                <a:cs typeface="Times New Roman" panose="02020603050405020304" pitchFamily="18" charset="0"/>
              </a:rPr>
              <a:t>.</a:t>
            </a:r>
          </a:p>
        </p:txBody>
      </p:sp>
      <mc:AlternateContent xmlns:mc="http://schemas.openxmlformats.org/markup-compatibility/2006">
        <mc:Choice xmlns:a14="http://schemas.microsoft.com/office/drawing/2010/main" Requires="a14">
          <p:sp>
            <p:nvSpPr>
              <p:cNvPr id="18" name="CasellaDiTesto 17">
                <a:extLst>
                  <a:ext uri="{FF2B5EF4-FFF2-40B4-BE49-F238E27FC236}">
                    <a16:creationId xmlns:a16="http://schemas.microsoft.com/office/drawing/2014/main" id="{5E82A22F-C0F4-6728-B697-77DDC6D6963A}"/>
                  </a:ext>
                </a:extLst>
              </p:cNvPr>
              <p:cNvSpPr txBox="1"/>
              <p:nvPr/>
            </p:nvSpPr>
            <p:spPr>
              <a:xfrm>
                <a:off x="3520677" y="3389130"/>
                <a:ext cx="2102645" cy="529184"/>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it-CH" sz="2000" dirty="0">
                    <a:latin typeface="Times New Roman" panose="02020603050405020304" pitchFamily="18" charset="0"/>
                  </a:rPr>
                  <a:t>w</a:t>
                </a:r>
                <a:r>
                  <a:rPr lang="it-CH" sz="2000" baseline="-25000" dirty="0">
                    <a:latin typeface="Times New Roman" panose="02020603050405020304" pitchFamily="18" charset="0"/>
                  </a:rPr>
                  <a:t>i</a:t>
                </a:r>
                <a:r>
                  <a:rPr lang="it-CH" sz="2000" dirty="0">
                    <a:latin typeface="Times New Roman" panose="02020603050405020304" pitchFamily="18" charset="0"/>
                  </a:rPr>
                  <a:t> = </a:t>
                </a:r>
                <a:r>
                  <a:rPr lang="it-CH" sz="2000" dirty="0" err="1">
                    <a:latin typeface="Times New Roman" panose="02020603050405020304" pitchFamily="18" charset="0"/>
                  </a:rPr>
                  <a:t>Softmax</a:t>
                </a:r>
                <a:r>
                  <a:rPr lang="it-CH" sz="2000" dirty="0">
                    <a:latin typeface="Times New Roman" panose="02020603050405020304" pitchFamily="18" charset="0"/>
                  </a:rPr>
                  <a:t>(</a:t>
                </a:r>
                <a14:m>
                  <m:oMath xmlns:m="http://schemas.openxmlformats.org/officeDocument/2006/math">
                    <m:f>
                      <m:fPr>
                        <m:ctrlPr>
                          <a:rPr lang="it-CH" sz="2000" i="1" smtClean="0">
                            <a:latin typeface="Cambria Math" panose="02040503050406030204" pitchFamily="18" charset="0"/>
                          </a:rPr>
                        </m:ctrlPr>
                      </m:fPr>
                      <m:num>
                        <m:r>
                          <m:rPr>
                            <m:nor/>
                          </m:rPr>
                          <a:rPr lang="it-CH" sz="2000" dirty="0">
                            <a:latin typeface="Times New Roman" panose="02020603050405020304" pitchFamily="18" charset="0"/>
                          </a:rPr>
                          <m:t>s</m:t>
                        </m:r>
                        <m:r>
                          <m:rPr>
                            <m:nor/>
                          </m:rPr>
                          <a:rPr lang="it-CH" sz="2000" baseline="-25000" dirty="0">
                            <a:latin typeface="Times New Roman" panose="02020603050405020304" pitchFamily="18" charset="0"/>
                          </a:rPr>
                          <m:t>n</m:t>
                        </m:r>
                      </m:num>
                      <m:den>
                        <m:r>
                          <m:rPr>
                            <m:nor/>
                          </m:rPr>
                          <a:rPr lang="it-CH" sz="2000" dirty="0">
                            <a:latin typeface="Times New Roman" panose="02020603050405020304" pitchFamily="18" charset="0"/>
                          </a:rPr>
                          <m:t>t</m:t>
                        </m:r>
                      </m:den>
                    </m:f>
                  </m:oMath>
                </a14:m>
                <a:r>
                  <a:rPr lang="it-CH" sz="2000" dirty="0">
                    <a:latin typeface="Times New Roman" panose="02020603050405020304" pitchFamily="18" charset="0"/>
                  </a:rPr>
                  <a:t>)</a:t>
                </a:r>
              </a:p>
            </p:txBody>
          </p:sp>
        </mc:Choice>
        <mc:Fallback>
          <p:sp>
            <p:nvSpPr>
              <p:cNvPr id="18" name="CasellaDiTesto 17">
                <a:extLst>
                  <a:ext uri="{FF2B5EF4-FFF2-40B4-BE49-F238E27FC236}">
                    <a16:creationId xmlns:a16="http://schemas.microsoft.com/office/drawing/2014/main" id="{5E82A22F-C0F4-6728-B697-77DDC6D6963A}"/>
                  </a:ext>
                </a:extLst>
              </p:cNvPr>
              <p:cNvSpPr txBox="1">
                <a:spLocks noRot="1" noChangeAspect="1" noMove="1" noResize="1" noEditPoints="1" noAdjustHandles="1" noChangeArrowheads="1" noChangeShapeType="1" noTextEdit="1"/>
              </p:cNvSpPr>
              <p:nvPr/>
            </p:nvSpPr>
            <p:spPr>
              <a:xfrm>
                <a:off x="3520677" y="3389130"/>
                <a:ext cx="2102645" cy="529184"/>
              </a:xfrm>
              <a:prstGeom prst="rect">
                <a:avLst/>
              </a:prstGeom>
              <a:blipFill>
                <a:blip r:embed="rId3"/>
                <a:stretch>
                  <a:fillRect l="-2381" b="-4444"/>
                </a:stretch>
              </a:blipFill>
            </p:spPr>
            <p:txBody>
              <a:bodyPr/>
              <a:lstStyle/>
              <a:p>
                <a:r>
                  <a:rPr lang="it-CH">
                    <a:noFill/>
                  </a:rPr>
                  <a:t> </a:t>
                </a:r>
              </a:p>
            </p:txBody>
          </p:sp>
        </mc:Fallback>
      </mc:AlternateContent>
      <mc:AlternateContent xmlns:mc="http://schemas.openxmlformats.org/markup-compatibility/2006">
        <mc:Choice xmlns:a14="http://schemas.microsoft.com/office/drawing/2010/main" Requires="a14">
          <p:sp>
            <p:nvSpPr>
              <p:cNvPr id="19" name="CasellaDiTesto 18">
                <a:extLst>
                  <a:ext uri="{FF2B5EF4-FFF2-40B4-BE49-F238E27FC236}">
                    <a16:creationId xmlns:a16="http://schemas.microsoft.com/office/drawing/2014/main" id="{8C66F486-8083-6DF8-A431-575E1CF7A6B1}"/>
                  </a:ext>
                </a:extLst>
              </p:cNvPr>
              <p:cNvSpPr txBox="1"/>
              <p:nvPr/>
            </p:nvSpPr>
            <p:spPr>
              <a:xfrm>
                <a:off x="2811596" y="4108567"/>
                <a:ext cx="3520808" cy="423129"/>
              </a:xfrm>
              <a:prstGeom prst="rect">
                <a:avLst/>
              </a:prstGeom>
              <a:ln>
                <a:solidFill>
                  <a:schemeClr val="accent4">
                    <a:lumMod val="75000"/>
                  </a:schemeClr>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it-CH" sz="2000" dirty="0" err="1">
                    <a:latin typeface="Times New Roman" panose="02020603050405020304" pitchFamily="18" charset="0"/>
                  </a:rPr>
                  <a:t>Then</a:t>
                </a:r>
                <a:r>
                  <a:rPr lang="it-CH" sz="2000" dirty="0">
                    <a:latin typeface="Times New Roman" panose="02020603050405020304" pitchFamily="18" charset="0"/>
                  </a:rPr>
                  <a:t> pooling: </a:t>
                </a:r>
                <a:r>
                  <a:rPr lang="it-CH" sz="2000" dirty="0" err="1">
                    <a:latin typeface="Times New Roman" panose="02020603050405020304" pitchFamily="18" charset="0"/>
                  </a:rPr>
                  <a:t>X</a:t>
                </a:r>
                <a:r>
                  <a:rPr lang="it-CH" sz="2000" baseline="-25000" dirty="0" err="1">
                    <a:latin typeface="Times New Roman" panose="02020603050405020304" pitchFamily="18" charset="0"/>
                  </a:rPr>
                  <a:t>id</a:t>
                </a:r>
                <a:r>
                  <a:rPr lang="it-CH" sz="2000" dirty="0">
                    <a:latin typeface="Times New Roman" panose="02020603050405020304" pitchFamily="18" charset="0"/>
                  </a:rPr>
                  <a:t> = </a:t>
                </a:r>
                <a14:m>
                  <m:oMath xmlns:m="http://schemas.openxmlformats.org/officeDocument/2006/math">
                    <m:nary>
                      <m:naryPr>
                        <m:chr m:val="∑"/>
                        <m:ctrlPr>
                          <a:rPr lang="it-CH" sz="200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50</m:t>
                        </m:r>
                      </m:sup>
                      <m:e>
                        <m:r>
                          <a:rPr lang="en-US" sz="2000" b="0" i="1" smtClean="0">
                            <a:latin typeface="Cambria Math" panose="02040503050406030204" pitchFamily="18" charset="0"/>
                          </a:rPr>
                          <m:t>𝑤</m:t>
                        </m:r>
                      </m:e>
                    </m:nary>
                  </m:oMath>
                </a14:m>
                <a:r>
                  <a:rPr lang="it-CH" sz="2000" baseline="-25000" dirty="0">
                    <a:latin typeface="Times New Roman" panose="02020603050405020304" pitchFamily="18" charset="0"/>
                  </a:rPr>
                  <a:t>i</a:t>
                </a:r>
                <a14:m>
                  <m:oMath xmlns:m="http://schemas.openxmlformats.org/officeDocument/2006/math">
                    <m:acc>
                      <m:accPr>
                        <m:chr m:val="̂"/>
                        <m:ctrlPr>
                          <a:rPr lang="it-CH" sz="2000" i="1" dirty="0" smtClean="0">
                            <a:latin typeface="Cambria Math" panose="02040503050406030204" pitchFamily="18" charset="0"/>
                          </a:rPr>
                        </m:ctrlPr>
                      </m:accPr>
                      <m:e>
                        <m:r>
                          <m:rPr>
                            <m:nor/>
                          </m:rPr>
                          <a:rPr lang="it-CH" sz="2000" dirty="0">
                            <a:latin typeface="Times New Roman" panose="02020603050405020304" pitchFamily="18" charset="0"/>
                          </a:rPr>
                          <m:t>P</m:t>
                        </m:r>
                        <m:r>
                          <m:rPr>
                            <m:nor/>
                          </m:rPr>
                          <a:rPr lang="en-US" sz="2000" baseline="-25000" dirty="0" smtClean="0">
                            <a:latin typeface="Times New Roman" panose="02020603050405020304" pitchFamily="18" charset="0"/>
                          </a:rPr>
                          <m:t>i</m:t>
                        </m:r>
                      </m:e>
                    </m:acc>
                  </m:oMath>
                </a14:m>
                <a:endParaRPr lang="it-CH" sz="2000" dirty="0">
                  <a:latin typeface="Times New Roman" panose="02020603050405020304" pitchFamily="18" charset="0"/>
                </a:endParaRPr>
              </a:p>
            </p:txBody>
          </p:sp>
        </mc:Choice>
        <mc:Fallback>
          <p:sp>
            <p:nvSpPr>
              <p:cNvPr id="19" name="CasellaDiTesto 18">
                <a:extLst>
                  <a:ext uri="{FF2B5EF4-FFF2-40B4-BE49-F238E27FC236}">
                    <a16:creationId xmlns:a16="http://schemas.microsoft.com/office/drawing/2014/main" id="{8C66F486-8083-6DF8-A431-575E1CF7A6B1}"/>
                  </a:ext>
                </a:extLst>
              </p:cNvPr>
              <p:cNvSpPr txBox="1">
                <a:spLocks noRot="1" noChangeAspect="1" noMove="1" noResize="1" noEditPoints="1" noAdjustHandles="1" noChangeArrowheads="1" noChangeShapeType="1" noTextEdit="1"/>
              </p:cNvSpPr>
              <p:nvPr/>
            </p:nvSpPr>
            <p:spPr>
              <a:xfrm>
                <a:off x="2811596" y="4108567"/>
                <a:ext cx="3520808" cy="423129"/>
              </a:xfrm>
              <a:prstGeom prst="rect">
                <a:avLst/>
              </a:prstGeom>
              <a:blipFill>
                <a:blip r:embed="rId4"/>
                <a:stretch>
                  <a:fillRect t="-94444" b="-158333"/>
                </a:stretch>
              </a:blipFill>
              <a:ln>
                <a:solidFill>
                  <a:schemeClr val="accent4">
                    <a:lumMod val="75000"/>
                  </a:schemeClr>
                </a:solidFill>
              </a:ln>
            </p:spPr>
            <p:txBody>
              <a:bodyPr/>
              <a:lstStyle/>
              <a:p>
                <a:r>
                  <a:rPr lang="it-CH">
                    <a:noFill/>
                  </a:rPr>
                  <a:t> </a:t>
                </a:r>
              </a:p>
            </p:txBody>
          </p:sp>
        </mc:Fallback>
      </mc:AlternateContent>
    </p:spTree>
    <p:extLst>
      <p:ext uri="{BB962C8B-B14F-4D97-AF65-F5344CB8AC3E}">
        <p14:creationId xmlns:p14="http://schemas.microsoft.com/office/powerpoint/2010/main" val="826077252"/>
      </p:ext>
    </p:extLst>
  </p:cSld>
  <p:clrMapOvr>
    <a:masterClrMapping/>
  </p:clrMapOvr>
  <p:transition>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cxnSp>
        <p:nvCxnSpPr>
          <p:cNvPr id="21" name="Connettore 2 20">
            <a:extLst>
              <a:ext uri="{FF2B5EF4-FFF2-40B4-BE49-F238E27FC236}">
                <a16:creationId xmlns:a16="http://schemas.microsoft.com/office/drawing/2014/main" id="{CCA89A84-352E-98A4-EF65-9E9D8948DB12}"/>
              </a:ext>
            </a:extLst>
          </p:cNvPr>
          <p:cNvCxnSpPr>
            <a:cxnSpLocks/>
            <a:stCxn id="20" idx="2"/>
          </p:cNvCxnSpPr>
          <p:nvPr/>
        </p:nvCxnSpPr>
        <p:spPr>
          <a:xfrm>
            <a:off x="4572000" y="1092664"/>
            <a:ext cx="1" cy="1199741"/>
          </a:xfrm>
          <a:prstGeom prst="straightConnector1">
            <a:avLst/>
          </a:prstGeom>
          <a:ln w="317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Ovale 23">
            <a:extLst>
              <a:ext uri="{FF2B5EF4-FFF2-40B4-BE49-F238E27FC236}">
                <a16:creationId xmlns:a16="http://schemas.microsoft.com/office/drawing/2014/main" id="{7C3913B4-E3FE-7827-142A-E71251719C9C}"/>
              </a:ext>
            </a:extLst>
          </p:cNvPr>
          <p:cNvSpPr/>
          <p:nvPr/>
        </p:nvSpPr>
        <p:spPr>
          <a:xfrm>
            <a:off x="4101969" y="1220125"/>
            <a:ext cx="940061" cy="791554"/>
          </a:xfrm>
          <a:prstGeom prst="ellipse">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CH" sz="900" dirty="0">
              <a:latin typeface="Times New Roman" panose="02020603050405020304" pitchFamily="18" charset="0"/>
            </a:endParaRPr>
          </a:p>
        </p:txBody>
      </p:sp>
      <p:sp>
        <p:nvSpPr>
          <p:cNvPr id="748" name="Google Shape;748;p35"/>
          <p:cNvSpPr/>
          <p:nvPr/>
        </p:nvSpPr>
        <p:spPr>
          <a:xfrm rot="10800000">
            <a:off x="8050906" y="3210840"/>
            <a:ext cx="5103901" cy="5158094"/>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2" name="Google Shape;752;p35"/>
          <p:cNvSpPr/>
          <p:nvPr/>
        </p:nvSpPr>
        <p:spPr>
          <a:xfrm rot="10800000">
            <a:off x="-919415" y="4597488"/>
            <a:ext cx="1995014" cy="1956826"/>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3" name="Google Shape;763;p35"/>
          <p:cNvSpPr/>
          <p:nvPr/>
        </p:nvSpPr>
        <p:spPr>
          <a:xfrm rot="10800000">
            <a:off x="8199613" y="258153"/>
            <a:ext cx="403259" cy="41379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4">
              <a:lumMod val="60000"/>
              <a:lumOff val="400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 name="Google Shape;763;p35">
            <a:extLst>
              <a:ext uri="{FF2B5EF4-FFF2-40B4-BE49-F238E27FC236}">
                <a16:creationId xmlns:a16="http://schemas.microsoft.com/office/drawing/2014/main" id="{CC300754-97C4-558B-8411-4F53A648FFB9}"/>
              </a:ext>
            </a:extLst>
          </p:cNvPr>
          <p:cNvSpPr/>
          <p:nvPr/>
        </p:nvSpPr>
        <p:spPr>
          <a:xfrm rot="10800000">
            <a:off x="8050906" y="714233"/>
            <a:ext cx="403259" cy="41379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4">
              <a:lumMod val="20000"/>
              <a:lumOff val="800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 name="Google Shape;763;p35">
            <a:extLst>
              <a:ext uri="{FF2B5EF4-FFF2-40B4-BE49-F238E27FC236}">
                <a16:creationId xmlns:a16="http://schemas.microsoft.com/office/drawing/2014/main" id="{BAED2091-E502-8DB7-B15C-13C3421F5C24}"/>
              </a:ext>
            </a:extLst>
          </p:cNvPr>
          <p:cNvSpPr/>
          <p:nvPr/>
        </p:nvSpPr>
        <p:spPr>
          <a:xfrm rot="10800000">
            <a:off x="8758964" y="141917"/>
            <a:ext cx="277621" cy="343787"/>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4">
              <a:lumMod val="500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 name="CasellaDiTesto 18">
            <a:extLst>
              <a:ext uri="{FF2B5EF4-FFF2-40B4-BE49-F238E27FC236}">
                <a16:creationId xmlns:a16="http://schemas.microsoft.com/office/drawing/2014/main" id="{045B878E-2DD7-94E7-ABA1-60DACC51A9FC}"/>
              </a:ext>
            </a:extLst>
          </p:cNvPr>
          <p:cNvSpPr txBox="1"/>
          <p:nvPr/>
        </p:nvSpPr>
        <p:spPr>
          <a:xfrm>
            <a:off x="274527" y="138557"/>
            <a:ext cx="5604162" cy="523220"/>
          </a:xfrm>
          <a:prstGeom prst="rect">
            <a:avLst/>
          </a:prstGeom>
          <a:noFill/>
        </p:spPr>
        <p:txBody>
          <a:bodyPr wrap="square">
            <a:spAutoFit/>
          </a:bodyPr>
          <a:lstStyle/>
          <a:p>
            <a:r>
              <a:rPr lang="it-CH" sz="2800" dirty="0">
                <a:solidFill>
                  <a:schemeClr val="accent4"/>
                </a:solidFill>
                <a:latin typeface="Times New Roman" panose="02020603050405020304" pitchFamily="18" charset="0"/>
                <a:cs typeface="Times New Roman" panose="02020603050405020304" pitchFamily="18" charset="0"/>
              </a:rPr>
              <a:t>Example:</a:t>
            </a:r>
            <a:endParaRPr lang="it-CH" sz="2800" dirty="0">
              <a:latin typeface="Times New Roman" panose="02020603050405020304" pitchFamily="18" charset="0"/>
              <a:cs typeface="Times New Roman" panose="02020603050405020304" pitchFamily="18" charset="0"/>
            </a:endParaRPr>
          </a:p>
        </p:txBody>
      </p:sp>
      <p:sp>
        <p:nvSpPr>
          <p:cNvPr id="20" name="CasellaDiTesto 19">
            <a:extLst>
              <a:ext uri="{FF2B5EF4-FFF2-40B4-BE49-F238E27FC236}">
                <a16:creationId xmlns:a16="http://schemas.microsoft.com/office/drawing/2014/main" id="{CFE7F060-E573-38DF-9578-9F1699C97E57}"/>
              </a:ext>
            </a:extLst>
          </p:cNvPr>
          <p:cNvSpPr txBox="1"/>
          <p:nvPr/>
        </p:nvSpPr>
        <p:spPr>
          <a:xfrm>
            <a:off x="3264477" y="138557"/>
            <a:ext cx="2615045" cy="954107"/>
          </a:xfrm>
          <a:prstGeom prst="rect">
            <a:avLst/>
          </a:prstGeom>
          <a:noFill/>
          <a:ln w="25400">
            <a:solidFill>
              <a:schemeClr val="accent4">
                <a:lumMod val="75000"/>
              </a:schemeClr>
            </a:solidFill>
          </a:ln>
        </p:spPr>
        <p:txBody>
          <a:bodyPr wrap="square">
            <a:spAutoFit/>
          </a:bodyPr>
          <a:lstStyle/>
          <a:p>
            <a:r>
              <a:rPr lang="it-CH" dirty="0">
                <a:latin typeface="Times New Roman" panose="02020603050405020304" pitchFamily="18" charset="0"/>
                <a:cs typeface="Times New Roman" panose="02020603050405020304" pitchFamily="18" charset="0"/>
              </a:rPr>
              <a:t>’’Awesome as always!”</a:t>
            </a:r>
          </a:p>
          <a:p>
            <a:r>
              <a:rPr lang="it-CH" dirty="0">
                <a:latin typeface="Times New Roman" panose="02020603050405020304" pitchFamily="18" charset="0"/>
                <a:cs typeface="Times New Roman" panose="02020603050405020304" pitchFamily="18" charset="0"/>
              </a:rPr>
              <a:t>“Nice cat”</a:t>
            </a:r>
          </a:p>
          <a:p>
            <a:r>
              <a:rPr lang="it-CH" dirty="0">
                <a:latin typeface="Times New Roman" panose="02020603050405020304" pitchFamily="18" charset="0"/>
                <a:cs typeface="Times New Roman" panose="02020603050405020304" pitchFamily="18" charset="0"/>
              </a:rPr>
              <a:t>“Long post about ex-girlfriend”</a:t>
            </a:r>
          </a:p>
          <a:p>
            <a:r>
              <a:rPr lang="it-CH" dirty="0">
                <a:latin typeface="Times New Roman" panose="02020603050405020304" pitchFamily="18" charset="0"/>
                <a:cs typeface="Times New Roman" panose="02020603050405020304" pitchFamily="18" charset="0"/>
              </a:rPr>
              <a:t>… tot 229 posts</a:t>
            </a:r>
          </a:p>
        </p:txBody>
      </p:sp>
      <p:sp>
        <p:nvSpPr>
          <p:cNvPr id="22" name="CasellaDiTesto 21">
            <a:extLst>
              <a:ext uri="{FF2B5EF4-FFF2-40B4-BE49-F238E27FC236}">
                <a16:creationId xmlns:a16="http://schemas.microsoft.com/office/drawing/2014/main" id="{5D557832-55D1-FC59-7177-0C7DAF10F4BB}"/>
              </a:ext>
            </a:extLst>
          </p:cNvPr>
          <p:cNvSpPr txBox="1"/>
          <p:nvPr/>
        </p:nvSpPr>
        <p:spPr>
          <a:xfrm>
            <a:off x="4102349" y="1446625"/>
            <a:ext cx="939681" cy="338554"/>
          </a:xfrm>
          <a:prstGeom prst="rect">
            <a:avLst/>
          </a:prstGeom>
          <a:noFill/>
          <a:ln>
            <a:noFill/>
          </a:ln>
        </p:spPr>
        <p:txBody>
          <a:bodyPr wrap="none" rtlCol="0">
            <a:spAutoFit/>
          </a:bodyPr>
          <a:lstStyle/>
          <a:p>
            <a:r>
              <a:rPr lang="it-CH" sz="1600" dirty="0">
                <a:solidFill>
                  <a:schemeClr val="bg1"/>
                </a:solidFill>
                <a:latin typeface="Times New Roman" panose="02020603050405020304" pitchFamily="18" charset="0"/>
                <a:cs typeface="Times New Roman" panose="02020603050405020304" pitchFamily="18" charset="0"/>
              </a:rPr>
              <a:t>Retrieval</a:t>
            </a:r>
          </a:p>
        </p:txBody>
      </p:sp>
      <p:cxnSp>
        <p:nvCxnSpPr>
          <p:cNvPr id="28" name="Connettore 2 27">
            <a:extLst>
              <a:ext uri="{FF2B5EF4-FFF2-40B4-BE49-F238E27FC236}">
                <a16:creationId xmlns:a16="http://schemas.microsoft.com/office/drawing/2014/main" id="{D02402DA-EF3B-3E81-897A-7319F4AB93E2}"/>
              </a:ext>
            </a:extLst>
          </p:cNvPr>
          <p:cNvCxnSpPr>
            <a:cxnSpLocks/>
          </p:cNvCxnSpPr>
          <p:nvPr/>
        </p:nvCxnSpPr>
        <p:spPr>
          <a:xfrm>
            <a:off x="4571999" y="4358613"/>
            <a:ext cx="0" cy="299766"/>
          </a:xfrm>
          <a:prstGeom prst="straightConnector1">
            <a:avLst/>
          </a:prstGeom>
          <a:ln w="317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ttangolo 31">
            <a:extLst>
              <a:ext uri="{FF2B5EF4-FFF2-40B4-BE49-F238E27FC236}">
                <a16:creationId xmlns:a16="http://schemas.microsoft.com/office/drawing/2014/main" id="{F60F37AB-3CFD-C3E8-254D-AE8F2F8C4E3E}"/>
              </a:ext>
            </a:extLst>
          </p:cNvPr>
          <p:cNvSpPr/>
          <p:nvPr/>
        </p:nvSpPr>
        <p:spPr>
          <a:xfrm>
            <a:off x="3264477" y="4690047"/>
            <a:ext cx="2615045" cy="398330"/>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CH" dirty="0">
                <a:latin typeface="Times New Roman" panose="02020603050405020304" pitchFamily="18" charset="0"/>
              </a:rPr>
              <a:t>Pooling</a:t>
            </a:r>
          </a:p>
        </p:txBody>
      </p:sp>
      <p:graphicFrame>
        <p:nvGraphicFramePr>
          <p:cNvPr id="35" name="Tabella 34">
            <a:extLst>
              <a:ext uri="{FF2B5EF4-FFF2-40B4-BE49-F238E27FC236}">
                <a16:creationId xmlns:a16="http://schemas.microsoft.com/office/drawing/2014/main" id="{F63C9345-A7AD-CA73-DE18-854E27A04CB3}"/>
              </a:ext>
            </a:extLst>
          </p:cNvPr>
          <p:cNvGraphicFramePr>
            <a:graphicFrameLocks noGrp="1"/>
          </p:cNvGraphicFramePr>
          <p:nvPr>
            <p:extLst>
              <p:ext uri="{D42A27DB-BD31-4B8C-83A1-F6EECF244321}">
                <p14:modId xmlns:p14="http://schemas.microsoft.com/office/powerpoint/2010/main" val="1015800250"/>
              </p:ext>
            </p:extLst>
          </p:nvPr>
        </p:nvGraphicFramePr>
        <p:xfrm>
          <a:off x="658092" y="2293900"/>
          <a:ext cx="7827816" cy="1833880"/>
        </p:xfrm>
        <a:graphic>
          <a:graphicData uri="http://schemas.openxmlformats.org/drawingml/2006/table">
            <a:tbl>
              <a:tblPr firstRow="1" bandRow="1">
                <a:tableStyleId>{CAF007E7-9D41-4E92-9142-3D7609BE72F7}</a:tableStyleId>
              </a:tblPr>
              <a:tblGrid>
                <a:gridCol w="3902618">
                  <a:extLst>
                    <a:ext uri="{9D8B030D-6E8A-4147-A177-3AD203B41FA5}">
                      <a16:colId xmlns:a16="http://schemas.microsoft.com/office/drawing/2014/main" val="1433154189"/>
                    </a:ext>
                  </a:extLst>
                </a:gridCol>
                <a:gridCol w="1094510">
                  <a:extLst>
                    <a:ext uri="{9D8B030D-6E8A-4147-A177-3AD203B41FA5}">
                      <a16:colId xmlns:a16="http://schemas.microsoft.com/office/drawing/2014/main" val="1684389666"/>
                    </a:ext>
                  </a:extLst>
                </a:gridCol>
                <a:gridCol w="2830688">
                  <a:extLst>
                    <a:ext uri="{9D8B030D-6E8A-4147-A177-3AD203B41FA5}">
                      <a16:colId xmlns:a16="http://schemas.microsoft.com/office/drawing/2014/main" val="343512572"/>
                    </a:ext>
                  </a:extLst>
                </a:gridCol>
              </a:tblGrid>
              <a:tr h="370840">
                <a:tc>
                  <a:txBody>
                    <a:bodyPr/>
                    <a:lstStyle/>
                    <a:p>
                      <a:r>
                        <a:rPr lang="it-CH" b="0" i="0" dirty="0">
                          <a:latin typeface="Times New Roman" panose="02020603050405020304" pitchFamily="18" charset="0"/>
                          <a:cs typeface="Times New Roman" panose="02020603050405020304" pitchFamily="18" charset="0"/>
                        </a:rPr>
                        <a:t>Post</a:t>
                      </a:r>
                    </a:p>
                  </a:txBody>
                  <a:tcPr/>
                </a:tc>
                <a:tc>
                  <a:txBody>
                    <a:bodyPr/>
                    <a:lstStyle/>
                    <a:p>
                      <a:r>
                        <a:rPr lang="it-CH" b="0" i="0" dirty="0">
                          <a:latin typeface="Times New Roman" panose="02020603050405020304" pitchFamily="18" charset="0"/>
                          <a:cs typeface="Times New Roman" panose="02020603050405020304" pitchFamily="18" charset="0"/>
                        </a:rPr>
                        <a:t>MAX Similarity Score</a:t>
                      </a:r>
                    </a:p>
                  </a:txBody>
                  <a:tcPr/>
                </a:tc>
                <a:tc>
                  <a:txBody>
                    <a:bodyPr/>
                    <a:lstStyle/>
                    <a:p>
                      <a:r>
                        <a:rPr lang="it-CH" b="0" i="0" dirty="0">
                          <a:latin typeface="Times New Roman" panose="02020603050405020304" pitchFamily="18" charset="0"/>
                          <a:cs typeface="Times New Roman" panose="02020603050405020304" pitchFamily="18" charset="0"/>
                        </a:rPr>
                        <a:t>Best Matching Concept</a:t>
                      </a:r>
                    </a:p>
                  </a:txBody>
                  <a:tcPr/>
                </a:tc>
                <a:extLst>
                  <a:ext uri="{0D108BD9-81ED-4DB2-BD59-A6C34878D82A}">
                    <a16:rowId xmlns:a16="http://schemas.microsoft.com/office/drawing/2014/main" val="2263427331"/>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CH" b="0" i="0" dirty="0">
                          <a:latin typeface="Times New Roman" panose="02020603050405020304" pitchFamily="18" charset="0"/>
                          <a:cs typeface="Times New Roman" panose="02020603050405020304" pitchFamily="18" charset="0"/>
                        </a:rPr>
                        <a:t>… I am just contemplating my worthlessness</a:t>
                      </a:r>
                    </a:p>
                  </a:txBody>
                  <a:tcPr/>
                </a:tc>
                <a:tc>
                  <a:txBody>
                    <a:bodyPr/>
                    <a:lstStyle/>
                    <a:p>
                      <a:r>
                        <a:rPr lang="it-CH" b="0" i="0" dirty="0">
                          <a:latin typeface="Times New Roman" panose="02020603050405020304" pitchFamily="18" charset="0"/>
                          <a:cs typeface="Times New Roman" panose="02020603050405020304" pitchFamily="18" charset="0"/>
                        </a:rPr>
                        <a:t>0.5567</a:t>
                      </a:r>
                    </a:p>
                  </a:txBody>
                  <a:tcPr/>
                </a:tc>
                <a:tc>
                  <a:txBody>
                    <a:bodyPr/>
                    <a:lstStyle/>
                    <a:p>
                      <a:r>
                        <a:rPr lang="it-CH" b="0" i="0" dirty="0">
                          <a:latin typeface="Times New Roman" panose="02020603050405020304" pitchFamily="18" charset="0"/>
                          <a:cs typeface="Times New Roman" panose="02020603050405020304" pitchFamily="18" charset="0"/>
                        </a:rPr>
                        <a:t>Worthlessness</a:t>
                      </a:r>
                    </a:p>
                  </a:txBody>
                  <a:tcPr/>
                </a:tc>
                <a:extLst>
                  <a:ext uri="{0D108BD9-81ED-4DB2-BD59-A6C34878D82A}">
                    <a16:rowId xmlns:a16="http://schemas.microsoft.com/office/drawing/2014/main" val="3128797869"/>
                  </a:ext>
                </a:extLst>
              </a:tr>
              <a:tr h="370840">
                <a:tc>
                  <a:txBody>
                    <a:bodyPr/>
                    <a:lstStyle/>
                    <a:p>
                      <a:r>
                        <a:rPr lang="it-CH" b="0" i="0" dirty="0">
                          <a:latin typeface="Times New Roman" panose="02020603050405020304" pitchFamily="18" charset="0"/>
                          <a:cs typeface="Times New Roman" panose="02020603050405020304" pitchFamily="18" charset="0"/>
                        </a:rPr>
                        <a:t>… what makes it hard is that having insomnia basically gives you a lot of the symptoms for other conditions. Feeling tired, depressed, etc. </a:t>
                      </a:r>
                    </a:p>
                  </a:txBody>
                  <a:tcPr/>
                </a:tc>
                <a:tc>
                  <a:txBody>
                    <a:bodyPr/>
                    <a:lstStyle/>
                    <a:p>
                      <a:r>
                        <a:rPr lang="it-CH" b="0" i="0" dirty="0">
                          <a:latin typeface="Times New Roman" panose="02020603050405020304" pitchFamily="18" charset="0"/>
                          <a:cs typeface="Times New Roman" panose="02020603050405020304" pitchFamily="18" charset="0"/>
                        </a:rPr>
                        <a:t>0.5270</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CH" b="0" i="0" dirty="0">
                          <a:latin typeface="Times New Roman" panose="02020603050405020304" pitchFamily="18" charset="0"/>
                          <a:cs typeface="Times New Roman" panose="02020603050405020304" pitchFamily="18" charset="0"/>
                        </a:rPr>
                        <a:t>Changes in sleeping pattern</a:t>
                      </a:r>
                    </a:p>
                    <a:p>
                      <a:endParaRPr lang="it-CH" dirty="0"/>
                    </a:p>
                  </a:txBody>
                  <a:tcPr/>
                </a:tc>
                <a:extLst>
                  <a:ext uri="{0D108BD9-81ED-4DB2-BD59-A6C34878D82A}">
                    <a16:rowId xmlns:a16="http://schemas.microsoft.com/office/drawing/2014/main" val="3132612433"/>
                  </a:ext>
                </a:extLst>
              </a:tr>
            </a:tbl>
          </a:graphicData>
        </a:graphic>
      </p:graphicFrame>
      <p:sp>
        <p:nvSpPr>
          <p:cNvPr id="45" name="CasellaDiTesto 44">
            <a:extLst>
              <a:ext uri="{FF2B5EF4-FFF2-40B4-BE49-F238E27FC236}">
                <a16:creationId xmlns:a16="http://schemas.microsoft.com/office/drawing/2014/main" id="{E9E32C72-2629-4675-2862-DC6057F09E6F}"/>
              </a:ext>
            </a:extLst>
          </p:cNvPr>
          <p:cNvSpPr txBox="1"/>
          <p:nvPr/>
        </p:nvSpPr>
        <p:spPr>
          <a:xfrm>
            <a:off x="4389898" y="4050836"/>
            <a:ext cx="364202" cy="307777"/>
          </a:xfrm>
          <a:prstGeom prst="rect">
            <a:avLst/>
          </a:prstGeom>
          <a:noFill/>
        </p:spPr>
        <p:txBody>
          <a:bodyPr wrap="none" rtlCol="0">
            <a:spAutoFit/>
          </a:bodyPr>
          <a:lstStyle/>
          <a:p>
            <a:r>
              <a:rPr lang="it-CH" dirty="0">
                <a:latin typeface="Times New Roman" panose="02020603050405020304" pitchFamily="18" charset="0"/>
                <a:cs typeface="Times New Roman" panose="02020603050405020304" pitchFamily="18" charset="0"/>
              </a:rPr>
              <a:t>…</a:t>
            </a:r>
          </a:p>
        </p:txBody>
      </p:sp>
      <p:sp>
        <p:nvSpPr>
          <p:cNvPr id="46" name="Rettangolo 45">
            <a:extLst>
              <a:ext uri="{FF2B5EF4-FFF2-40B4-BE49-F238E27FC236}">
                <a16:creationId xmlns:a16="http://schemas.microsoft.com/office/drawing/2014/main" id="{76BA4F4D-2546-39F4-1660-169B0852770F}"/>
              </a:ext>
            </a:extLst>
          </p:cNvPr>
          <p:cNvSpPr/>
          <p:nvPr/>
        </p:nvSpPr>
        <p:spPr>
          <a:xfrm flipH="1" flipV="1">
            <a:off x="7435659" y="4378036"/>
            <a:ext cx="433125" cy="427742"/>
          </a:xfrm>
          <a:prstGeom prst="rect">
            <a:avLst/>
          </a:prstGeom>
          <a:solidFill>
            <a:srgbClr val="E3F4FA"/>
          </a:solidFill>
          <a:ln>
            <a:solidFill>
              <a:srgbClr val="E3F4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CH" dirty="0">
              <a:latin typeface="Times New Roman" panose="02020603050405020304" pitchFamily="18" charset="0"/>
            </a:endParaRPr>
          </a:p>
        </p:txBody>
      </p:sp>
    </p:spTree>
    <p:extLst>
      <p:ext uri="{BB962C8B-B14F-4D97-AF65-F5344CB8AC3E}">
        <p14:creationId xmlns:p14="http://schemas.microsoft.com/office/powerpoint/2010/main" val="45145723"/>
      </p:ext>
    </p:extLst>
  </p:cSld>
  <p:clrMapOvr>
    <a:masterClrMapping/>
  </p:clrMapOvr>
  <p:transition>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79"/>
        <p:cNvGrpSpPr/>
        <p:nvPr/>
      </p:nvGrpSpPr>
      <p:grpSpPr>
        <a:xfrm>
          <a:off x="0" y="0"/>
          <a:ext cx="0" cy="0"/>
          <a:chOff x="0" y="0"/>
          <a:chExt cx="0" cy="0"/>
        </a:xfrm>
      </p:grpSpPr>
      <p:cxnSp>
        <p:nvCxnSpPr>
          <p:cNvPr id="174" name="Connettore 2 173">
            <a:extLst>
              <a:ext uri="{FF2B5EF4-FFF2-40B4-BE49-F238E27FC236}">
                <a16:creationId xmlns:a16="http://schemas.microsoft.com/office/drawing/2014/main" id="{F64ACF1E-BE28-5D3E-ED64-71FF81248E7F}"/>
              </a:ext>
            </a:extLst>
          </p:cNvPr>
          <p:cNvCxnSpPr>
            <a:cxnSpLocks/>
          </p:cNvCxnSpPr>
          <p:nvPr/>
        </p:nvCxnSpPr>
        <p:spPr>
          <a:xfrm flipV="1">
            <a:off x="5650942" y="3767930"/>
            <a:ext cx="592847" cy="1"/>
          </a:xfrm>
          <a:prstGeom prst="straightConnector1">
            <a:avLst/>
          </a:prstGeom>
          <a:ln w="28575">
            <a:solidFill>
              <a:schemeClr val="accent1">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85" name="Connettore 1 84">
            <a:extLst>
              <a:ext uri="{FF2B5EF4-FFF2-40B4-BE49-F238E27FC236}">
                <a16:creationId xmlns:a16="http://schemas.microsoft.com/office/drawing/2014/main" id="{F4DFD613-4D5F-D298-1D8E-2D90D3E28B7F}"/>
              </a:ext>
            </a:extLst>
          </p:cNvPr>
          <p:cNvCxnSpPr>
            <a:cxnSpLocks/>
            <a:stCxn id="81" idx="0"/>
          </p:cNvCxnSpPr>
          <p:nvPr/>
        </p:nvCxnSpPr>
        <p:spPr>
          <a:xfrm flipV="1">
            <a:off x="4128392" y="1426939"/>
            <a:ext cx="0" cy="1907755"/>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78" name="Connettore 2 77">
            <a:extLst>
              <a:ext uri="{FF2B5EF4-FFF2-40B4-BE49-F238E27FC236}">
                <a16:creationId xmlns:a16="http://schemas.microsoft.com/office/drawing/2014/main" id="{9C6770EE-086D-DB0B-D5FD-5F870FF948FA}"/>
              </a:ext>
            </a:extLst>
          </p:cNvPr>
          <p:cNvCxnSpPr>
            <a:cxnSpLocks/>
          </p:cNvCxnSpPr>
          <p:nvPr/>
        </p:nvCxnSpPr>
        <p:spPr>
          <a:xfrm flipV="1">
            <a:off x="1549835" y="3775735"/>
            <a:ext cx="3654872" cy="21253"/>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4" name="CasellaDiTesto 3">
            <a:extLst>
              <a:ext uri="{FF2B5EF4-FFF2-40B4-BE49-F238E27FC236}">
                <a16:creationId xmlns:a16="http://schemas.microsoft.com/office/drawing/2014/main" id="{1A14F4C5-B8D1-4A60-DC8F-CDF3DFFBEC39}"/>
              </a:ext>
            </a:extLst>
          </p:cNvPr>
          <p:cNvSpPr txBox="1"/>
          <p:nvPr/>
        </p:nvSpPr>
        <p:spPr>
          <a:xfrm>
            <a:off x="80013" y="68937"/>
            <a:ext cx="9143993" cy="461665"/>
          </a:xfrm>
          <a:prstGeom prst="rect">
            <a:avLst/>
          </a:prstGeom>
          <a:noFill/>
        </p:spPr>
        <p:txBody>
          <a:bodyPr wrap="square" rtlCol="0">
            <a:spAutoFit/>
          </a:bodyPr>
          <a:lstStyle/>
          <a:p>
            <a:pPr algn="ctr"/>
            <a:r>
              <a:rPr lang="it-CH" sz="2400" b="1" dirty="0">
                <a:solidFill>
                  <a:schemeClr val="accent3">
                    <a:lumMod val="75000"/>
                  </a:schemeClr>
                </a:solidFill>
                <a:latin typeface="Times New Roman" panose="02020603050405020304" pitchFamily="18" charset="0"/>
                <a:cs typeface="Times New Roman" panose="02020603050405020304" pitchFamily="18" charset="0"/>
              </a:rPr>
              <a:t>Pipeline</a:t>
            </a:r>
          </a:p>
        </p:txBody>
      </p:sp>
      <p:sp>
        <p:nvSpPr>
          <p:cNvPr id="6" name="Rettangolo 5">
            <a:extLst>
              <a:ext uri="{FF2B5EF4-FFF2-40B4-BE49-F238E27FC236}">
                <a16:creationId xmlns:a16="http://schemas.microsoft.com/office/drawing/2014/main" id="{A858836A-131D-2502-3650-C5A57347268D}"/>
              </a:ext>
            </a:extLst>
          </p:cNvPr>
          <p:cNvSpPr/>
          <p:nvPr/>
        </p:nvSpPr>
        <p:spPr>
          <a:xfrm>
            <a:off x="156036" y="1007839"/>
            <a:ext cx="1040130" cy="2286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it-CH" dirty="0">
                <a:latin typeface="Times New Roman" panose="02020603050405020304" pitchFamily="18" charset="0"/>
              </a:rPr>
              <a:t>Post (P)</a:t>
            </a:r>
          </a:p>
        </p:txBody>
      </p:sp>
      <p:sp>
        <p:nvSpPr>
          <p:cNvPr id="7" name="Rettangolo 6">
            <a:extLst>
              <a:ext uri="{FF2B5EF4-FFF2-40B4-BE49-F238E27FC236}">
                <a16:creationId xmlns:a16="http://schemas.microsoft.com/office/drawing/2014/main" id="{00084177-2FF0-C3BE-82A9-4A53982688F2}"/>
              </a:ext>
            </a:extLst>
          </p:cNvPr>
          <p:cNvSpPr/>
          <p:nvPr/>
        </p:nvSpPr>
        <p:spPr>
          <a:xfrm>
            <a:off x="308436" y="1160239"/>
            <a:ext cx="1040130" cy="2286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it-CH" dirty="0">
                <a:latin typeface="Times New Roman" panose="02020603050405020304" pitchFamily="18" charset="0"/>
              </a:rPr>
              <a:t>Post (P)</a:t>
            </a:r>
          </a:p>
        </p:txBody>
      </p:sp>
      <p:sp>
        <p:nvSpPr>
          <p:cNvPr id="8" name="Rettangolo 7">
            <a:extLst>
              <a:ext uri="{FF2B5EF4-FFF2-40B4-BE49-F238E27FC236}">
                <a16:creationId xmlns:a16="http://schemas.microsoft.com/office/drawing/2014/main" id="{3E3F3639-D165-FFD6-9F60-B310F610C4B7}"/>
              </a:ext>
            </a:extLst>
          </p:cNvPr>
          <p:cNvSpPr/>
          <p:nvPr/>
        </p:nvSpPr>
        <p:spPr>
          <a:xfrm>
            <a:off x="460836" y="1312639"/>
            <a:ext cx="1040130" cy="2286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it-CH" dirty="0">
                <a:latin typeface="Times New Roman" panose="02020603050405020304" pitchFamily="18" charset="0"/>
              </a:rPr>
              <a:t>Post (P)</a:t>
            </a:r>
          </a:p>
        </p:txBody>
      </p:sp>
      <p:cxnSp>
        <p:nvCxnSpPr>
          <p:cNvPr id="15" name="Connettore 1 14">
            <a:extLst>
              <a:ext uri="{FF2B5EF4-FFF2-40B4-BE49-F238E27FC236}">
                <a16:creationId xmlns:a16="http://schemas.microsoft.com/office/drawing/2014/main" id="{D38F7156-EE54-6FA1-652B-1CC9810DDE2F}"/>
              </a:ext>
            </a:extLst>
          </p:cNvPr>
          <p:cNvCxnSpPr>
            <a:stCxn id="8" idx="2"/>
          </p:cNvCxnSpPr>
          <p:nvPr/>
        </p:nvCxnSpPr>
        <p:spPr>
          <a:xfrm>
            <a:off x="980901" y="1541239"/>
            <a:ext cx="0" cy="152400"/>
          </a:xfrm>
          <a:prstGeom prst="line">
            <a:avLst/>
          </a:prstGeom>
          <a:ln w="28575">
            <a:solidFill>
              <a:srgbClr val="350D00"/>
            </a:solidFill>
          </a:ln>
        </p:spPr>
        <p:style>
          <a:lnRef idx="1">
            <a:schemeClr val="dk1"/>
          </a:lnRef>
          <a:fillRef idx="0">
            <a:schemeClr val="dk1"/>
          </a:fillRef>
          <a:effectRef idx="0">
            <a:schemeClr val="dk1"/>
          </a:effectRef>
          <a:fontRef idx="minor">
            <a:schemeClr val="tx1"/>
          </a:fontRef>
        </p:style>
      </p:cxnSp>
      <p:sp>
        <p:nvSpPr>
          <p:cNvPr id="22" name="Rettangolo 21">
            <a:extLst>
              <a:ext uri="{FF2B5EF4-FFF2-40B4-BE49-F238E27FC236}">
                <a16:creationId xmlns:a16="http://schemas.microsoft.com/office/drawing/2014/main" id="{D7431D27-B266-43E9-4763-613EF59D30F9}"/>
              </a:ext>
            </a:extLst>
          </p:cNvPr>
          <p:cNvSpPr/>
          <p:nvPr/>
        </p:nvSpPr>
        <p:spPr>
          <a:xfrm>
            <a:off x="156036" y="532244"/>
            <a:ext cx="1040130" cy="26289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it-CH" dirty="0">
                <a:latin typeface="Times New Roman" panose="02020603050405020304" pitchFamily="18" charset="0"/>
              </a:rPr>
              <a:t>UserID</a:t>
            </a:r>
          </a:p>
        </p:txBody>
      </p:sp>
      <p:sp>
        <p:nvSpPr>
          <p:cNvPr id="27" name="Ovale 26">
            <a:extLst>
              <a:ext uri="{FF2B5EF4-FFF2-40B4-BE49-F238E27FC236}">
                <a16:creationId xmlns:a16="http://schemas.microsoft.com/office/drawing/2014/main" id="{092C12A0-FBC1-2F3D-FBFB-D4738D08A2DE}"/>
              </a:ext>
            </a:extLst>
          </p:cNvPr>
          <p:cNvSpPr/>
          <p:nvPr/>
        </p:nvSpPr>
        <p:spPr>
          <a:xfrm>
            <a:off x="460836" y="1690662"/>
            <a:ext cx="982189" cy="58907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it-CH" sz="1200" dirty="0">
                <a:latin typeface="Times New Roman" panose="02020603050405020304" pitchFamily="18" charset="0"/>
              </a:rPr>
              <a:t>SBERT</a:t>
            </a:r>
          </a:p>
        </p:txBody>
      </p:sp>
      <p:cxnSp>
        <p:nvCxnSpPr>
          <p:cNvPr id="29" name="Connettore 1 28">
            <a:extLst>
              <a:ext uri="{FF2B5EF4-FFF2-40B4-BE49-F238E27FC236}">
                <a16:creationId xmlns:a16="http://schemas.microsoft.com/office/drawing/2014/main" id="{C55E4E09-8C30-7A3C-EDDA-13DACE58A862}"/>
              </a:ext>
            </a:extLst>
          </p:cNvPr>
          <p:cNvCxnSpPr>
            <a:cxnSpLocks/>
          </p:cNvCxnSpPr>
          <p:nvPr/>
        </p:nvCxnSpPr>
        <p:spPr>
          <a:xfrm>
            <a:off x="1500966" y="1324069"/>
            <a:ext cx="651684" cy="0"/>
          </a:xfrm>
          <a:prstGeom prst="line">
            <a:avLst/>
          </a:prstGeom>
          <a:ln w="28575">
            <a:solidFill>
              <a:schemeClr val="tx2">
                <a:lumMod val="10000"/>
              </a:schemeClr>
            </a:solidFill>
          </a:ln>
        </p:spPr>
        <p:style>
          <a:lnRef idx="1">
            <a:schemeClr val="accent2"/>
          </a:lnRef>
          <a:fillRef idx="0">
            <a:schemeClr val="accent2"/>
          </a:fillRef>
          <a:effectRef idx="0">
            <a:schemeClr val="accent2"/>
          </a:effectRef>
          <a:fontRef idx="minor">
            <a:schemeClr val="tx1"/>
          </a:fontRef>
        </p:style>
      </p:cxnSp>
      <p:sp>
        <p:nvSpPr>
          <p:cNvPr id="30" name="Ovale 29">
            <a:extLst>
              <a:ext uri="{FF2B5EF4-FFF2-40B4-BE49-F238E27FC236}">
                <a16:creationId xmlns:a16="http://schemas.microsoft.com/office/drawing/2014/main" id="{93CD143D-6BE2-A5D2-F222-988C88A4A960}"/>
              </a:ext>
            </a:extLst>
          </p:cNvPr>
          <p:cNvSpPr/>
          <p:nvPr/>
        </p:nvSpPr>
        <p:spPr>
          <a:xfrm>
            <a:off x="2036227" y="1052575"/>
            <a:ext cx="737407" cy="589061"/>
          </a:xfrm>
          <a:prstGeom prst="ellipse">
            <a:avLst/>
          </a:prstGeom>
          <a:solidFill>
            <a:schemeClr val="accent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CH" sz="1000" dirty="0">
                <a:latin typeface="Times New Roman" panose="02020603050405020304" pitchFamily="18" charset="0"/>
              </a:rPr>
              <a:t>Qwen</a:t>
            </a:r>
          </a:p>
        </p:txBody>
      </p:sp>
      <p:cxnSp>
        <p:nvCxnSpPr>
          <p:cNvPr id="32" name="Connettore 1 31">
            <a:extLst>
              <a:ext uri="{FF2B5EF4-FFF2-40B4-BE49-F238E27FC236}">
                <a16:creationId xmlns:a16="http://schemas.microsoft.com/office/drawing/2014/main" id="{7F82D47D-8332-60A2-9600-CBC9EB05D073}"/>
              </a:ext>
            </a:extLst>
          </p:cNvPr>
          <p:cNvCxnSpPr>
            <a:cxnSpLocks/>
            <a:stCxn id="23" idx="2"/>
            <a:endCxn id="30" idx="0"/>
          </p:cNvCxnSpPr>
          <p:nvPr/>
        </p:nvCxnSpPr>
        <p:spPr>
          <a:xfrm>
            <a:off x="2404931" y="762655"/>
            <a:ext cx="0" cy="2899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Connettore 4 37">
            <a:extLst>
              <a:ext uri="{FF2B5EF4-FFF2-40B4-BE49-F238E27FC236}">
                <a16:creationId xmlns:a16="http://schemas.microsoft.com/office/drawing/2014/main" id="{1B6E6BBE-5B94-E03C-63B2-539DEE7B24CF}"/>
              </a:ext>
            </a:extLst>
          </p:cNvPr>
          <p:cNvCxnSpPr>
            <a:cxnSpLocks/>
            <a:endCxn id="27" idx="6"/>
          </p:cNvCxnSpPr>
          <p:nvPr/>
        </p:nvCxnSpPr>
        <p:spPr>
          <a:xfrm rot="5400000">
            <a:off x="1045557" y="1162122"/>
            <a:ext cx="1220543" cy="425606"/>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Rettangolo 41">
            <a:extLst>
              <a:ext uri="{FF2B5EF4-FFF2-40B4-BE49-F238E27FC236}">
                <a16:creationId xmlns:a16="http://schemas.microsoft.com/office/drawing/2014/main" id="{CEFAC986-6F38-FBE3-F51D-428F3FA6DE1F}"/>
              </a:ext>
            </a:extLst>
          </p:cNvPr>
          <p:cNvSpPr/>
          <p:nvPr/>
        </p:nvSpPr>
        <p:spPr>
          <a:xfrm>
            <a:off x="2941229" y="1139460"/>
            <a:ext cx="1710781" cy="415290"/>
          </a:xfrm>
          <a:prstGeom prst="rect">
            <a:avLst/>
          </a:prstGeom>
          <a:solidFill>
            <a:schemeClr val="accent2">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CH" sz="1100" dirty="0">
                <a:latin typeface="Times New Roman" panose="02020603050405020304" pitchFamily="18" charset="0"/>
              </a:rPr>
              <a:t>Concepts Ground Truth</a:t>
            </a:r>
          </a:p>
        </p:txBody>
      </p:sp>
      <p:cxnSp>
        <p:nvCxnSpPr>
          <p:cNvPr id="44" name="Connettore 1 43">
            <a:extLst>
              <a:ext uri="{FF2B5EF4-FFF2-40B4-BE49-F238E27FC236}">
                <a16:creationId xmlns:a16="http://schemas.microsoft.com/office/drawing/2014/main" id="{28E2405C-9D1F-260F-7F06-0E6DCBB12BE2}"/>
              </a:ext>
            </a:extLst>
          </p:cNvPr>
          <p:cNvCxnSpPr>
            <a:cxnSpLocks/>
            <a:stCxn id="30" idx="6"/>
            <a:endCxn id="42" idx="1"/>
          </p:cNvCxnSpPr>
          <p:nvPr/>
        </p:nvCxnSpPr>
        <p:spPr>
          <a:xfrm flipV="1">
            <a:off x="2773634" y="1347105"/>
            <a:ext cx="167595"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Rettangolo 47">
            <a:extLst>
              <a:ext uri="{FF2B5EF4-FFF2-40B4-BE49-F238E27FC236}">
                <a16:creationId xmlns:a16="http://schemas.microsoft.com/office/drawing/2014/main" id="{12BBEA96-9CE1-80EE-079D-1A55E39633DA}"/>
              </a:ext>
            </a:extLst>
          </p:cNvPr>
          <p:cNvSpPr/>
          <p:nvPr/>
        </p:nvSpPr>
        <p:spPr>
          <a:xfrm>
            <a:off x="325446" y="2619469"/>
            <a:ext cx="1269979" cy="24003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it-CH" dirty="0">
                <a:latin typeface="Times New Roman" panose="02020603050405020304" pitchFamily="18" charset="0"/>
              </a:rPr>
              <a:t>Top-50 Posts</a:t>
            </a:r>
          </a:p>
        </p:txBody>
      </p:sp>
      <p:cxnSp>
        <p:nvCxnSpPr>
          <p:cNvPr id="50" name="Connettore 1 49">
            <a:extLst>
              <a:ext uri="{FF2B5EF4-FFF2-40B4-BE49-F238E27FC236}">
                <a16:creationId xmlns:a16="http://schemas.microsoft.com/office/drawing/2014/main" id="{692915C9-122C-851A-7B86-308AAEBA0AA7}"/>
              </a:ext>
            </a:extLst>
          </p:cNvPr>
          <p:cNvCxnSpPr>
            <a:stCxn id="27" idx="4"/>
            <a:endCxn id="48" idx="0"/>
          </p:cNvCxnSpPr>
          <p:nvPr/>
        </p:nvCxnSpPr>
        <p:spPr>
          <a:xfrm>
            <a:off x="951931" y="2279732"/>
            <a:ext cx="8505" cy="339737"/>
          </a:xfrm>
          <a:prstGeom prst="line">
            <a:avLst/>
          </a:prstGeom>
          <a:ln w="28575">
            <a:solidFill>
              <a:srgbClr val="350D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1" name="CasellaDiTesto 50">
                <a:extLst>
                  <a:ext uri="{FF2B5EF4-FFF2-40B4-BE49-F238E27FC236}">
                    <a16:creationId xmlns:a16="http://schemas.microsoft.com/office/drawing/2014/main" id="{D1710D7F-D236-F4C9-8491-121D7364CD89}"/>
                  </a:ext>
                </a:extLst>
              </p:cNvPr>
              <p:cNvSpPr txBox="1"/>
              <p:nvPr/>
            </p:nvSpPr>
            <p:spPr>
              <a:xfrm>
                <a:off x="945051" y="2272376"/>
                <a:ext cx="3029099" cy="283154"/>
              </a:xfrm>
              <a:prstGeom prst="rect">
                <a:avLst/>
              </a:prstGeom>
              <a:noFill/>
            </p:spPr>
            <p:txBody>
              <a:bodyPr wrap="square" rtlCol="0">
                <a:spAutoFit/>
              </a:bodyPr>
              <a:lstStyle/>
              <a:p>
                <a:r>
                  <a:rPr lang="it-CH" sz="1200" dirty="0">
                    <a:latin typeface="Times New Roman" panose="02020603050405020304" pitchFamily="18" charset="0"/>
                    <a:cs typeface="Times New Roman" panose="02020603050405020304" pitchFamily="18" charset="0"/>
                  </a:rPr>
                  <a:t>s</a:t>
                </a:r>
                <a:r>
                  <a:rPr lang="it-CH" sz="1200" baseline="-25000" dirty="0">
                    <a:latin typeface="Times New Roman" panose="02020603050405020304" pitchFamily="18" charset="0"/>
                    <a:cs typeface="Times New Roman" panose="02020603050405020304" pitchFamily="18" charset="0"/>
                  </a:rPr>
                  <a:t>n</a:t>
                </a:r>
                <a:r>
                  <a:rPr lang="it-CH" sz="1200" dirty="0">
                    <a:latin typeface="Times New Roman" panose="02020603050405020304" pitchFamily="18" charset="0"/>
                    <a:cs typeface="Times New Roman" panose="02020603050405020304" pitchFamily="18" charset="0"/>
                  </a:rPr>
                  <a:t>=Max</a:t>
                </a:r>
                <a:r>
                  <a:rPr lang="it-CH" sz="1200" baseline="-25000" dirty="0">
                    <a:latin typeface="Times New Roman" panose="02020603050405020304" pitchFamily="18" charset="0"/>
                    <a:cs typeface="Times New Roman" panose="02020603050405020304" pitchFamily="18" charset="0"/>
                  </a:rPr>
                  <a:t>j</a:t>
                </a:r>
                <a:r>
                  <a:rPr lang="it-CH" sz="1200" dirty="0">
                    <a:latin typeface="Times New Roman" panose="02020603050405020304" pitchFamily="18" charset="0"/>
                    <a:cs typeface="Times New Roman" panose="02020603050405020304" pitchFamily="18" charset="0"/>
                  </a:rPr>
                  <a:t>(CosSim(</a:t>
                </a:r>
                <a14:m>
                  <m:oMath xmlns:m="http://schemas.openxmlformats.org/officeDocument/2006/math">
                    <m:acc>
                      <m:accPr>
                        <m:chr m:val="̂"/>
                        <m:ctrlPr>
                          <a:rPr lang="it-CH" sz="1200" dirty="0" smtClean="0">
                            <a:latin typeface="Cambria Math" panose="02040503050406030204" pitchFamily="18" charset="0"/>
                          </a:rPr>
                        </m:ctrlPr>
                      </m:accPr>
                      <m:e>
                        <m:r>
                          <a:rPr lang="it-CH" sz="1200" dirty="0">
                            <a:latin typeface="Cambria Math" panose="02040503050406030204" pitchFamily="18" charset="0"/>
                          </a:rPr>
                          <m:t>𝑃</m:t>
                        </m:r>
                        <m:r>
                          <a:rPr lang="it-CH" sz="1200" baseline="-25000" dirty="0">
                            <a:latin typeface="Cambria Math" panose="02040503050406030204" pitchFamily="18" charset="0"/>
                          </a:rPr>
                          <m:t>𝑛</m:t>
                        </m:r>
                        <m:r>
                          <a:rPr lang="en-US" sz="1200" baseline="-25000" dirty="0" smtClean="0">
                            <a:latin typeface="Cambria Math" panose="02040503050406030204" pitchFamily="18" charset="0"/>
                          </a:rPr>
                          <m:t> </m:t>
                        </m:r>
                      </m:e>
                    </m:acc>
                  </m:oMath>
                </a14:m>
                <a:r>
                  <a:rPr lang="it-CH" sz="1200" dirty="0">
                    <a:latin typeface="Times New Roman" panose="02020603050405020304" pitchFamily="18" charset="0"/>
                    <a:cs typeface="Times New Roman" panose="02020603050405020304" pitchFamily="18" charset="0"/>
                  </a:rPr>
                  <a:t>;</a:t>
                </a:r>
                <a14:m>
                  <m:oMath xmlns:m="http://schemas.openxmlformats.org/officeDocument/2006/math">
                    <m:acc>
                      <m:accPr>
                        <m:chr m:val="̂"/>
                        <m:ctrlPr>
                          <a:rPr lang="it-CH" sz="1200" dirty="0" smtClean="0">
                            <a:latin typeface="Cambria Math" panose="02040503050406030204" pitchFamily="18" charset="0"/>
                          </a:rPr>
                        </m:ctrlPr>
                      </m:accPr>
                      <m:e>
                        <m:r>
                          <a:rPr lang="en-US" sz="1200" dirty="0" smtClean="0">
                            <a:latin typeface="Cambria Math" panose="02040503050406030204" pitchFamily="18" charset="0"/>
                          </a:rPr>
                          <m:t> </m:t>
                        </m:r>
                        <m:r>
                          <a:rPr lang="it-CH" sz="1200" dirty="0">
                            <a:latin typeface="Cambria Math" panose="02040503050406030204" pitchFamily="18" charset="0"/>
                          </a:rPr>
                          <m:t>𝐶</m:t>
                        </m:r>
                        <m:r>
                          <a:rPr lang="en-US" sz="1200" baseline="-25000" dirty="0" smtClean="0">
                            <a:latin typeface="Cambria Math" panose="02040503050406030204" pitchFamily="18" charset="0"/>
                          </a:rPr>
                          <m:t>𝑗</m:t>
                        </m:r>
                      </m:e>
                    </m:acc>
                  </m:oMath>
                </a14:m>
                <a:r>
                  <a:rPr lang="it-CH" sz="1200" dirty="0">
                    <a:latin typeface="Times New Roman" panose="02020603050405020304" pitchFamily="18" charset="0"/>
                    <a:cs typeface="Times New Roman" panose="02020603050405020304" pitchFamily="18" charset="0"/>
                  </a:rPr>
                  <a:t>))</a:t>
                </a:r>
              </a:p>
            </p:txBody>
          </p:sp>
        </mc:Choice>
        <mc:Fallback>
          <p:sp>
            <p:nvSpPr>
              <p:cNvPr id="51" name="CasellaDiTesto 50">
                <a:extLst>
                  <a:ext uri="{FF2B5EF4-FFF2-40B4-BE49-F238E27FC236}">
                    <a16:creationId xmlns:a16="http://schemas.microsoft.com/office/drawing/2014/main" id="{D1710D7F-D236-F4C9-8491-121D7364CD89}"/>
                  </a:ext>
                </a:extLst>
              </p:cNvPr>
              <p:cNvSpPr txBox="1">
                <a:spLocks noRot="1" noChangeAspect="1" noMove="1" noResize="1" noEditPoints="1" noAdjustHandles="1" noChangeArrowheads="1" noChangeShapeType="1" noTextEdit="1"/>
              </p:cNvSpPr>
              <p:nvPr/>
            </p:nvSpPr>
            <p:spPr>
              <a:xfrm>
                <a:off x="945051" y="2272376"/>
                <a:ext cx="3029099" cy="283154"/>
              </a:xfrm>
              <a:prstGeom prst="rect">
                <a:avLst/>
              </a:prstGeom>
              <a:blipFill>
                <a:blip r:embed="rId3"/>
                <a:stretch>
                  <a:fillRect t="-4348" b="-13043"/>
                </a:stretch>
              </a:blipFill>
            </p:spPr>
            <p:txBody>
              <a:bodyPr/>
              <a:lstStyle/>
              <a:p>
                <a:r>
                  <a:rPr lang="it-CH">
                    <a:noFill/>
                  </a:rPr>
                  <a:t> </a:t>
                </a:r>
              </a:p>
            </p:txBody>
          </p:sp>
        </mc:Fallback>
      </mc:AlternateContent>
      <p:cxnSp>
        <p:nvCxnSpPr>
          <p:cNvPr id="57" name="Connettore 1 56">
            <a:extLst>
              <a:ext uri="{FF2B5EF4-FFF2-40B4-BE49-F238E27FC236}">
                <a16:creationId xmlns:a16="http://schemas.microsoft.com/office/drawing/2014/main" id="{5FD38200-8BF5-61FA-6189-14E431BB4DB6}"/>
              </a:ext>
            </a:extLst>
          </p:cNvPr>
          <p:cNvCxnSpPr>
            <a:stCxn id="48" idx="2"/>
          </p:cNvCxnSpPr>
          <p:nvPr/>
        </p:nvCxnSpPr>
        <p:spPr>
          <a:xfrm>
            <a:off x="960436" y="2859499"/>
            <a:ext cx="0" cy="401538"/>
          </a:xfrm>
          <a:prstGeom prst="line">
            <a:avLst/>
          </a:prstGeom>
          <a:ln w="28575">
            <a:solidFill>
              <a:srgbClr val="350D00"/>
            </a:solidFill>
          </a:ln>
        </p:spPr>
        <p:style>
          <a:lnRef idx="1">
            <a:schemeClr val="accent1"/>
          </a:lnRef>
          <a:fillRef idx="0">
            <a:schemeClr val="accent1"/>
          </a:fillRef>
          <a:effectRef idx="0">
            <a:schemeClr val="accent1"/>
          </a:effectRef>
          <a:fontRef idx="minor">
            <a:schemeClr val="tx1"/>
          </a:fontRef>
        </p:style>
      </p:cxnSp>
      <p:sp>
        <p:nvSpPr>
          <p:cNvPr id="59" name="Rettangolo 58">
            <a:extLst>
              <a:ext uri="{FF2B5EF4-FFF2-40B4-BE49-F238E27FC236}">
                <a16:creationId xmlns:a16="http://schemas.microsoft.com/office/drawing/2014/main" id="{DBB5FE33-D002-DC07-4086-C7F469E88463}"/>
              </a:ext>
            </a:extLst>
          </p:cNvPr>
          <p:cNvSpPr/>
          <p:nvPr/>
        </p:nvSpPr>
        <p:spPr>
          <a:xfrm>
            <a:off x="0" y="3574204"/>
            <a:ext cx="1667018" cy="1569296"/>
          </a:xfrm>
          <a:prstGeom prst="rect">
            <a:avLst/>
          </a:prstGeom>
          <a:solidFill>
            <a:srgbClr val="E3F4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CH" dirty="0">
              <a:latin typeface="Times New Roman" panose="02020603050405020304" pitchFamily="18" charset="0"/>
            </a:endParaRPr>
          </a:p>
        </p:txBody>
      </p:sp>
      <mc:AlternateContent xmlns:mc="http://schemas.openxmlformats.org/markup-compatibility/2006">
        <mc:Choice xmlns:a14="http://schemas.microsoft.com/office/drawing/2010/main" Requires="a14">
          <p:sp>
            <p:nvSpPr>
              <p:cNvPr id="55" name="Ovale 54">
                <a:extLst>
                  <a:ext uri="{FF2B5EF4-FFF2-40B4-BE49-F238E27FC236}">
                    <a16:creationId xmlns:a16="http://schemas.microsoft.com/office/drawing/2014/main" id="{5501A6E3-EE4C-27ED-B7CE-FCD5A8E6F953}"/>
                  </a:ext>
                </a:extLst>
              </p:cNvPr>
              <p:cNvSpPr/>
              <p:nvPr/>
            </p:nvSpPr>
            <p:spPr>
              <a:xfrm>
                <a:off x="325446" y="3261037"/>
                <a:ext cx="1180071" cy="1075692"/>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it-CH" sz="1100" dirty="0">
                    <a:latin typeface="Times New Roman" panose="02020603050405020304" pitchFamily="18" charset="0"/>
                  </a:rPr>
                  <a:t>Pooling</a:t>
                </a:r>
              </a:p>
              <a:p>
                <a:pPr algn="ctr"/>
                <a:r>
                  <a:rPr lang="it-CH" sz="1100" dirty="0">
                    <a:latin typeface="Times New Roman" panose="02020603050405020304" pitchFamily="18" charset="0"/>
                  </a:rPr>
                  <a:t>X</a:t>
                </a:r>
                <a:r>
                  <a:rPr lang="it-CH" sz="1100" baseline="-25000" dirty="0">
                    <a:latin typeface="Times New Roman" panose="02020603050405020304" pitchFamily="18" charset="0"/>
                  </a:rPr>
                  <a:t>id</a:t>
                </a:r>
                <a:r>
                  <a:rPr lang="it-CH" sz="1100" dirty="0">
                    <a:latin typeface="Times New Roman" panose="02020603050405020304" pitchFamily="18" charset="0"/>
                  </a:rPr>
                  <a:t> =</a:t>
                </a:r>
                <a:br>
                  <a:rPr lang="it-CH" sz="1100" dirty="0">
                    <a:latin typeface="Times New Roman" panose="02020603050405020304" pitchFamily="18" charset="0"/>
                  </a:rPr>
                </a:br>
                <a14:m>
                  <m:oMath xmlns:m="http://schemas.openxmlformats.org/officeDocument/2006/math">
                    <m:nary>
                      <m:naryPr>
                        <m:chr m:val="∑"/>
                        <m:ctrlPr>
                          <a:rPr lang="it-CH" sz="1100" i="1" smtClean="0">
                            <a:latin typeface="Cambria Math" panose="02040503050406030204" pitchFamily="18" charset="0"/>
                          </a:rPr>
                        </m:ctrlPr>
                      </m:naryPr>
                      <m:sub>
                        <m:r>
                          <m:rPr>
                            <m:brk m:alnAt="23"/>
                          </m:rPr>
                          <a:rPr lang="en-US" sz="1100" b="0" i="1" smtClean="0">
                            <a:latin typeface="Cambria Math" panose="02040503050406030204" pitchFamily="18" charset="0"/>
                          </a:rPr>
                          <m:t>𝑖</m:t>
                        </m:r>
                        <m:r>
                          <a:rPr lang="en-US" sz="1100" b="0" i="1" smtClean="0">
                            <a:latin typeface="Cambria Math" panose="02040503050406030204" pitchFamily="18" charset="0"/>
                          </a:rPr>
                          <m:t>=1</m:t>
                        </m:r>
                      </m:sub>
                      <m:sup>
                        <m:r>
                          <a:rPr lang="en-US" sz="1100" b="0" i="1" smtClean="0">
                            <a:latin typeface="Cambria Math" panose="02040503050406030204" pitchFamily="18" charset="0"/>
                          </a:rPr>
                          <m:t>50</m:t>
                        </m:r>
                      </m:sup>
                      <m:e>
                        <m:r>
                          <a:rPr lang="en-US" sz="1100" b="0" i="1" smtClean="0">
                            <a:latin typeface="Cambria Math" panose="02040503050406030204" pitchFamily="18" charset="0"/>
                          </a:rPr>
                          <m:t>𝑤</m:t>
                        </m:r>
                      </m:e>
                    </m:nary>
                  </m:oMath>
                </a14:m>
                <a:r>
                  <a:rPr lang="it-CH" sz="1100" baseline="-25000" dirty="0">
                    <a:latin typeface="Times New Roman" panose="02020603050405020304" pitchFamily="18" charset="0"/>
                  </a:rPr>
                  <a:t>i</a:t>
                </a:r>
                <a14:m>
                  <m:oMath xmlns:m="http://schemas.openxmlformats.org/officeDocument/2006/math">
                    <m:acc>
                      <m:accPr>
                        <m:chr m:val="̂"/>
                        <m:ctrlPr>
                          <a:rPr lang="it-CH" sz="1100" i="1" dirty="0" smtClean="0">
                            <a:latin typeface="Cambria Math" panose="02040503050406030204" pitchFamily="18" charset="0"/>
                          </a:rPr>
                        </m:ctrlPr>
                      </m:accPr>
                      <m:e>
                        <m:r>
                          <m:rPr>
                            <m:nor/>
                          </m:rPr>
                          <a:rPr lang="it-CH" sz="1100" dirty="0">
                            <a:latin typeface="Times New Roman" panose="02020603050405020304" pitchFamily="18" charset="0"/>
                          </a:rPr>
                          <m:t>P</m:t>
                        </m:r>
                        <m:r>
                          <m:rPr>
                            <m:nor/>
                          </m:rPr>
                          <a:rPr lang="en-US" sz="1100" baseline="-25000" dirty="0" smtClean="0">
                            <a:latin typeface="Times New Roman" panose="02020603050405020304" pitchFamily="18" charset="0"/>
                          </a:rPr>
                          <m:t>i</m:t>
                        </m:r>
                      </m:e>
                    </m:acc>
                  </m:oMath>
                </a14:m>
                <a:endParaRPr lang="it-CH" sz="1100" dirty="0">
                  <a:latin typeface="Times New Roman" panose="02020603050405020304" pitchFamily="18" charset="0"/>
                </a:endParaRPr>
              </a:p>
            </p:txBody>
          </p:sp>
        </mc:Choice>
        <mc:Fallback>
          <p:sp>
            <p:nvSpPr>
              <p:cNvPr id="55" name="Ovale 54">
                <a:extLst>
                  <a:ext uri="{FF2B5EF4-FFF2-40B4-BE49-F238E27FC236}">
                    <a16:creationId xmlns:a16="http://schemas.microsoft.com/office/drawing/2014/main" id="{5501A6E3-EE4C-27ED-B7CE-FCD5A8E6F953}"/>
                  </a:ext>
                </a:extLst>
              </p:cNvPr>
              <p:cNvSpPr>
                <a:spLocks noRot="1" noChangeAspect="1" noMove="1" noResize="1" noEditPoints="1" noAdjustHandles="1" noChangeArrowheads="1" noChangeShapeType="1" noTextEdit="1"/>
              </p:cNvSpPr>
              <p:nvPr/>
            </p:nvSpPr>
            <p:spPr>
              <a:xfrm>
                <a:off x="325446" y="3261037"/>
                <a:ext cx="1180071" cy="1075692"/>
              </a:xfrm>
              <a:prstGeom prst="ellipse">
                <a:avLst/>
              </a:prstGeom>
              <a:blipFill>
                <a:blip r:embed="rId4"/>
                <a:stretch>
                  <a:fillRect b="-12500"/>
                </a:stretch>
              </a:blipFill>
            </p:spPr>
            <p:txBody>
              <a:bodyPr/>
              <a:lstStyle/>
              <a:p>
                <a:r>
                  <a:rPr lang="it-CH">
                    <a:noFill/>
                  </a:rPr>
                  <a:t> </a:t>
                </a:r>
              </a:p>
            </p:txBody>
          </p:sp>
        </mc:Fallback>
      </mc:AlternateContent>
      <p:cxnSp>
        <p:nvCxnSpPr>
          <p:cNvPr id="61" name="Connettore 1 60">
            <a:extLst>
              <a:ext uri="{FF2B5EF4-FFF2-40B4-BE49-F238E27FC236}">
                <a16:creationId xmlns:a16="http://schemas.microsoft.com/office/drawing/2014/main" id="{0FC2F588-BA4C-3F65-B317-81FF7213C28E}"/>
              </a:ext>
            </a:extLst>
          </p:cNvPr>
          <p:cNvCxnSpPr>
            <a:cxnSpLocks/>
            <a:stCxn id="55" idx="6"/>
          </p:cNvCxnSpPr>
          <p:nvPr/>
        </p:nvCxnSpPr>
        <p:spPr>
          <a:xfrm flipV="1">
            <a:off x="1505517" y="3796989"/>
            <a:ext cx="378310" cy="1894"/>
          </a:xfrm>
          <a:prstGeom prst="line">
            <a:avLst/>
          </a:prstGeom>
          <a:ln w="28575">
            <a:solidFill>
              <a:srgbClr val="350D00"/>
            </a:solidFill>
          </a:ln>
        </p:spPr>
        <p:style>
          <a:lnRef idx="1">
            <a:schemeClr val="accent1"/>
          </a:lnRef>
          <a:fillRef idx="0">
            <a:schemeClr val="accent1"/>
          </a:fillRef>
          <a:effectRef idx="0">
            <a:schemeClr val="accent1"/>
          </a:effectRef>
          <a:fontRef idx="minor">
            <a:schemeClr val="tx1"/>
          </a:fontRef>
        </p:style>
      </p:cxnSp>
      <p:sp>
        <p:nvSpPr>
          <p:cNvPr id="63" name="Rettangolo 62">
            <a:extLst>
              <a:ext uri="{FF2B5EF4-FFF2-40B4-BE49-F238E27FC236}">
                <a16:creationId xmlns:a16="http://schemas.microsoft.com/office/drawing/2014/main" id="{CE77B659-DF2B-4E37-5E1C-473806562E17}"/>
              </a:ext>
            </a:extLst>
          </p:cNvPr>
          <p:cNvSpPr/>
          <p:nvPr/>
        </p:nvSpPr>
        <p:spPr>
          <a:xfrm>
            <a:off x="1735053" y="3460437"/>
            <a:ext cx="1337418" cy="3525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CH" dirty="0">
                <a:latin typeface="Times New Roman" panose="02020603050405020304" pitchFamily="18" charset="0"/>
              </a:rPr>
              <a:t>Embedding</a:t>
            </a:r>
            <a:r>
              <a:rPr lang="it-CH" baseline="-25000" dirty="0">
                <a:latin typeface="Times New Roman" panose="02020603050405020304" pitchFamily="18" charset="0"/>
              </a:rPr>
              <a:t>id</a:t>
            </a:r>
            <a:endParaRPr lang="it-CH" dirty="0">
              <a:latin typeface="Times New Roman" panose="02020603050405020304" pitchFamily="18" charset="0"/>
            </a:endParaRPr>
          </a:p>
        </p:txBody>
      </p:sp>
      <p:sp>
        <p:nvSpPr>
          <p:cNvPr id="64" name="Rettangolo 63">
            <a:extLst>
              <a:ext uri="{FF2B5EF4-FFF2-40B4-BE49-F238E27FC236}">
                <a16:creationId xmlns:a16="http://schemas.microsoft.com/office/drawing/2014/main" id="{C433760D-AD0C-D3E7-15BF-5B4123321572}"/>
              </a:ext>
            </a:extLst>
          </p:cNvPr>
          <p:cNvSpPr/>
          <p:nvPr/>
        </p:nvSpPr>
        <p:spPr>
          <a:xfrm>
            <a:off x="1887453" y="3612837"/>
            <a:ext cx="1337418" cy="3525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CH" dirty="0">
                <a:latin typeface="Times New Roman" panose="02020603050405020304" pitchFamily="18" charset="0"/>
              </a:rPr>
              <a:t>Embedding</a:t>
            </a:r>
            <a:r>
              <a:rPr lang="it-CH" baseline="-25000" dirty="0">
                <a:latin typeface="Times New Roman" panose="02020603050405020304" pitchFamily="18" charset="0"/>
              </a:rPr>
              <a:t>id</a:t>
            </a:r>
            <a:endParaRPr lang="it-CH" dirty="0">
              <a:latin typeface="Times New Roman" panose="02020603050405020304" pitchFamily="18" charset="0"/>
            </a:endParaRPr>
          </a:p>
        </p:txBody>
      </p:sp>
      <p:sp>
        <p:nvSpPr>
          <p:cNvPr id="65" name="Rettangolo 64">
            <a:extLst>
              <a:ext uri="{FF2B5EF4-FFF2-40B4-BE49-F238E27FC236}">
                <a16:creationId xmlns:a16="http://schemas.microsoft.com/office/drawing/2014/main" id="{C0C2D5AC-A106-B3D0-1C27-0B26F0B3C581}"/>
              </a:ext>
            </a:extLst>
          </p:cNvPr>
          <p:cNvSpPr/>
          <p:nvPr/>
        </p:nvSpPr>
        <p:spPr>
          <a:xfrm>
            <a:off x="2039853" y="3765237"/>
            <a:ext cx="1337418" cy="3525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CH" dirty="0">
                <a:latin typeface="Times New Roman" panose="02020603050405020304" pitchFamily="18" charset="0"/>
              </a:rPr>
              <a:t>Embedding</a:t>
            </a:r>
            <a:r>
              <a:rPr lang="it-CH" baseline="-25000" dirty="0">
                <a:latin typeface="Times New Roman" panose="02020603050405020304" pitchFamily="18" charset="0"/>
              </a:rPr>
              <a:t>id</a:t>
            </a:r>
            <a:endParaRPr lang="it-CH" dirty="0">
              <a:latin typeface="Times New Roman" panose="02020603050405020304" pitchFamily="18" charset="0"/>
            </a:endParaRPr>
          </a:p>
        </p:txBody>
      </p:sp>
      <mc:AlternateContent xmlns:mc="http://schemas.openxmlformats.org/markup-compatibility/2006">
        <mc:Choice xmlns:a14="http://schemas.microsoft.com/office/drawing/2010/main" Requires="a14">
          <p:sp>
            <p:nvSpPr>
              <p:cNvPr id="70" name="CasellaDiTesto 69">
                <a:extLst>
                  <a:ext uri="{FF2B5EF4-FFF2-40B4-BE49-F238E27FC236}">
                    <a16:creationId xmlns:a16="http://schemas.microsoft.com/office/drawing/2014/main" id="{A40F2C9F-823C-4290-5E0E-41B9175648DE}"/>
                  </a:ext>
                </a:extLst>
              </p:cNvPr>
              <p:cNvSpPr txBox="1"/>
              <p:nvPr/>
            </p:nvSpPr>
            <p:spPr>
              <a:xfrm>
                <a:off x="967046" y="2902377"/>
                <a:ext cx="1231427" cy="367858"/>
              </a:xfrm>
              <a:prstGeom prst="rect">
                <a:avLst/>
              </a:prstGeom>
              <a:noFill/>
            </p:spPr>
            <p:txBody>
              <a:bodyPr wrap="none" rtlCol="0">
                <a:spAutoFit/>
              </a:bodyPr>
              <a:lstStyle/>
              <a:p>
                <a:r>
                  <a:rPr lang="it-CH" sz="1200" dirty="0">
                    <a:latin typeface="Times New Roman" panose="02020603050405020304" pitchFamily="18" charset="0"/>
                    <a:cs typeface="Times New Roman" panose="02020603050405020304" pitchFamily="18" charset="0"/>
                  </a:rPr>
                  <a:t>w</a:t>
                </a:r>
                <a:r>
                  <a:rPr lang="it-CH" sz="1200" baseline="-25000" dirty="0">
                    <a:latin typeface="Times New Roman" panose="02020603050405020304" pitchFamily="18" charset="0"/>
                    <a:cs typeface="Times New Roman" panose="02020603050405020304" pitchFamily="18" charset="0"/>
                  </a:rPr>
                  <a:t>n</a:t>
                </a:r>
                <a:r>
                  <a:rPr lang="it-CH" sz="1200" dirty="0">
                    <a:latin typeface="Times New Roman" panose="02020603050405020304" pitchFamily="18" charset="0"/>
                    <a:cs typeface="Times New Roman" panose="02020603050405020304" pitchFamily="18" charset="0"/>
                  </a:rPr>
                  <a:t>= Softmax(</a:t>
                </a:r>
                <a14:m>
                  <m:oMath xmlns:m="http://schemas.openxmlformats.org/officeDocument/2006/math">
                    <m:f>
                      <m:fPr>
                        <m:ctrlPr>
                          <a:rPr lang="it-CH" sz="1200" smtClean="0">
                            <a:latin typeface="Cambria Math" panose="02040503050406030204" pitchFamily="18" charset="0"/>
                          </a:rPr>
                        </m:ctrlPr>
                      </m:fPr>
                      <m:num>
                        <m:r>
                          <m:rPr>
                            <m:nor/>
                          </m:rPr>
                          <a:rPr lang="it-CH" sz="1200" dirty="0">
                            <a:latin typeface="Times New Roman" panose="02020603050405020304" pitchFamily="18" charset="0"/>
                            <a:cs typeface="Times New Roman" panose="02020603050405020304" pitchFamily="18" charset="0"/>
                          </a:rPr>
                          <m:t>s</m:t>
                        </m:r>
                        <m:r>
                          <m:rPr>
                            <m:nor/>
                          </m:rPr>
                          <a:rPr lang="it-CH" sz="1200" baseline="-25000" dirty="0">
                            <a:latin typeface="Times New Roman" panose="02020603050405020304" pitchFamily="18" charset="0"/>
                            <a:cs typeface="Times New Roman" panose="02020603050405020304" pitchFamily="18" charset="0"/>
                          </a:rPr>
                          <m:t>n</m:t>
                        </m:r>
                      </m:num>
                      <m:den>
                        <m:r>
                          <m:rPr>
                            <m:nor/>
                          </m:rPr>
                          <a:rPr lang="it-CH" sz="1200" dirty="0">
                            <a:latin typeface="Times New Roman" panose="02020603050405020304" pitchFamily="18" charset="0"/>
                            <a:cs typeface="Times New Roman" panose="02020603050405020304" pitchFamily="18" charset="0"/>
                          </a:rPr>
                          <m:t>t</m:t>
                        </m:r>
                      </m:den>
                    </m:f>
                  </m:oMath>
                </a14:m>
                <a:r>
                  <a:rPr lang="it-CH" sz="1200" dirty="0">
                    <a:latin typeface="Times New Roman" panose="02020603050405020304" pitchFamily="18" charset="0"/>
                    <a:cs typeface="Times New Roman" panose="02020603050405020304" pitchFamily="18" charset="0"/>
                  </a:rPr>
                  <a:t>)</a:t>
                </a:r>
              </a:p>
            </p:txBody>
          </p:sp>
        </mc:Choice>
        <mc:Fallback>
          <p:sp>
            <p:nvSpPr>
              <p:cNvPr id="70" name="CasellaDiTesto 69">
                <a:extLst>
                  <a:ext uri="{FF2B5EF4-FFF2-40B4-BE49-F238E27FC236}">
                    <a16:creationId xmlns:a16="http://schemas.microsoft.com/office/drawing/2014/main" id="{A40F2C9F-823C-4290-5E0E-41B9175648DE}"/>
                  </a:ext>
                </a:extLst>
              </p:cNvPr>
              <p:cNvSpPr txBox="1">
                <a:spLocks noRot="1" noChangeAspect="1" noMove="1" noResize="1" noEditPoints="1" noAdjustHandles="1" noChangeArrowheads="1" noChangeShapeType="1" noTextEdit="1"/>
              </p:cNvSpPr>
              <p:nvPr/>
            </p:nvSpPr>
            <p:spPr>
              <a:xfrm>
                <a:off x="967046" y="2902377"/>
                <a:ext cx="1231427" cy="367858"/>
              </a:xfrm>
              <a:prstGeom prst="rect">
                <a:avLst/>
              </a:prstGeom>
              <a:blipFill>
                <a:blip r:embed="rId5"/>
                <a:stretch>
                  <a:fillRect/>
                </a:stretch>
              </a:blipFill>
            </p:spPr>
            <p:txBody>
              <a:bodyPr/>
              <a:lstStyle/>
              <a:p>
                <a:r>
                  <a:rPr lang="it-CH">
                    <a:noFill/>
                  </a:rPr>
                  <a:t> </a:t>
                </a:r>
              </a:p>
            </p:txBody>
          </p:sp>
        </mc:Fallback>
      </mc:AlternateContent>
      <p:sp>
        <p:nvSpPr>
          <p:cNvPr id="81" name="Ovale 80">
            <a:extLst>
              <a:ext uri="{FF2B5EF4-FFF2-40B4-BE49-F238E27FC236}">
                <a16:creationId xmlns:a16="http://schemas.microsoft.com/office/drawing/2014/main" id="{9D8E73AE-8B38-8617-C48C-37352367906D}"/>
              </a:ext>
            </a:extLst>
          </p:cNvPr>
          <p:cNvSpPr/>
          <p:nvPr/>
        </p:nvSpPr>
        <p:spPr>
          <a:xfrm>
            <a:off x="3684783" y="3334694"/>
            <a:ext cx="887217" cy="88208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CH" dirty="0">
                <a:latin typeface="Times New Roman" panose="02020603050405020304" pitchFamily="18" charset="0"/>
              </a:rPr>
              <a:t>g(x)</a:t>
            </a:r>
          </a:p>
        </p:txBody>
      </p:sp>
      <p:sp>
        <p:nvSpPr>
          <p:cNvPr id="88" name="CasellaDiTesto 87">
            <a:extLst>
              <a:ext uri="{FF2B5EF4-FFF2-40B4-BE49-F238E27FC236}">
                <a16:creationId xmlns:a16="http://schemas.microsoft.com/office/drawing/2014/main" id="{EB298B01-940B-D144-8471-EF240A2F19EE}"/>
              </a:ext>
            </a:extLst>
          </p:cNvPr>
          <p:cNvSpPr txBox="1"/>
          <p:nvPr/>
        </p:nvSpPr>
        <p:spPr>
          <a:xfrm>
            <a:off x="2330146" y="4186853"/>
            <a:ext cx="665567" cy="246221"/>
          </a:xfrm>
          <a:prstGeom prst="rect">
            <a:avLst/>
          </a:prstGeom>
          <a:noFill/>
        </p:spPr>
        <p:txBody>
          <a:bodyPr wrap="none" rtlCol="0">
            <a:spAutoFit/>
          </a:bodyPr>
          <a:lstStyle/>
          <a:p>
            <a:r>
              <a:rPr lang="it-CH" sz="1000" dirty="0">
                <a:latin typeface="Times New Roman" panose="02020603050405020304" pitchFamily="18" charset="0"/>
                <a:cs typeface="Times New Roman" panose="02020603050405020304" pitchFamily="18" charset="0"/>
              </a:rPr>
              <a:t>Size: 384</a:t>
            </a:r>
          </a:p>
        </p:txBody>
      </p:sp>
      <p:sp>
        <p:nvSpPr>
          <p:cNvPr id="89" name="Rettangolo con angoli arrotondati 88">
            <a:extLst>
              <a:ext uri="{FF2B5EF4-FFF2-40B4-BE49-F238E27FC236}">
                <a16:creationId xmlns:a16="http://schemas.microsoft.com/office/drawing/2014/main" id="{F4440AEE-CF60-14C3-4D83-80E96BCB8253}"/>
              </a:ext>
            </a:extLst>
          </p:cNvPr>
          <p:cNvSpPr/>
          <p:nvPr/>
        </p:nvSpPr>
        <p:spPr>
          <a:xfrm>
            <a:off x="5193588" y="2759098"/>
            <a:ext cx="478463" cy="19077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CH" dirty="0">
              <a:latin typeface="Times New Roman" panose="02020603050405020304" pitchFamily="18" charset="0"/>
            </a:endParaRPr>
          </a:p>
        </p:txBody>
      </p:sp>
      <p:sp>
        <p:nvSpPr>
          <p:cNvPr id="90" name="CasellaDiTesto 89">
            <a:extLst>
              <a:ext uri="{FF2B5EF4-FFF2-40B4-BE49-F238E27FC236}">
                <a16:creationId xmlns:a16="http://schemas.microsoft.com/office/drawing/2014/main" id="{DE0EAD05-4D53-D7A7-A092-42B468A6A6C3}"/>
              </a:ext>
            </a:extLst>
          </p:cNvPr>
          <p:cNvSpPr txBox="1"/>
          <p:nvPr/>
        </p:nvSpPr>
        <p:spPr>
          <a:xfrm>
            <a:off x="4833452" y="4655273"/>
            <a:ext cx="1176924" cy="523220"/>
          </a:xfrm>
          <a:prstGeom prst="rect">
            <a:avLst/>
          </a:prstGeom>
          <a:noFill/>
        </p:spPr>
        <p:txBody>
          <a:bodyPr wrap="none" rtlCol="0">
            <a:spAutoFit/>
          </a:bodyPr>
          <a:lstStyle/>
          <a:p>
            <a:pPr algn="ctr"/>
            <a:r>
              <a:rPr lang="it-CH" dirty="0">
                <a:latin typeface="Times New Roman" panose="02020603050405020304" pitchFamily="18" charset="0"/>
                <a:cs typeface="Times New Roman" panose="02020603050405020304" pitchFamily="18" charset="0"/>
              </a:rPr>
              <a:t>Concepts:</a:t>
            </a:r>
            <a:br>
              <a:rPr lang="it-CH" dirty="0">
                <a:latin typeface="Times New Roman" panose="02020603050405020304" pitchFamily="18" charset="0"/>
                <a:cs typeface="Times New Roman" panose="02020603050405020304" pitchFamily="18" charset="0"/>
              </a:rPr>
            </a:br>
            <a:r>
              <a:rPr lang="it-CH" dirty="0">
                <a:latin typeface="Times New Roman" panose="02020603050405020304" pitchFamily="18" charset="0"/>
                <a:cs typeface="Times New Roman" panose="02020603050405020304" pitchFamily="18" charset="0"/>
              </a:rPr>
              <a:t>21 Symptoms</a:t>
            </a:r>
          </a:p>
        </p:txBody>
      </p:sp>
      <mc:AlternateContent xmlns:mc="http://schemas.openxmlformats.org/markup-compatibility/2006">
        <mc:Choice xmlns:a14="http://schemas.microsoft.com/office/drawing/2010/main" Requires="a14">
          <p:sp>
            <p:nvSpPr>
              <p:cNvPr id="95" name="Ovale 94">
                <a:extLst>
                  <a:ext uri="{FF2B5EF4-FFF2-40B4-BE49-F238E27FC236}">
                    <a16:creationId xmlns:a16="http://schemas.microsoft.com/office/drawing/2014/main" id="{F28A3536-F706-D896-2981-50C32CCFCAB7}"/>
                  </a:ext>
                </a:extLst>
              </p:cNvPr>
              <p:cNvSpPr/>
              <p:nvPr/>
            </p:nvSpPr>
            <p:spPr>
              <a:xfrm>
                <a:off x="5193588" y="2780932"/>
                <a:ext cx="471793" cy="44295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it-CH" sz="800" i="1" smtClean="0">
                              <a:latin typeface="Cambria Math" panose="02040503050406030204" pitchFamily="18" charset="0"/>
                            </a:rPr>
                          </m:ctrlPr>
                        </m:accPr>
                        <m:e>
                          <m:r>
                            <m:rPr>
                              <m:nor/>
                            </m:rPr>
                            <a:rPr lang="it-CH" sz="800" dirty="0">
                              <a:latin typeface="Times New Roman" panose="02020603050405020304" pitchFamily="18" charset="0"/>
                            </a:rPr>
                            <m:t>C</m:t>
                          </m:r>
                          <m:r>
                            <m:rPr>
                              <m:nor/>
                            </m:rPr>
                            <a:rPr lang="en-US" sz="800" baseline="-25000" dirty="0" smtClean="0">
                              <a:latin typeface="Times New Roman" panose="02020603050405020304" pitchFamily="18" charset="0"/>
                            </a:rPr>
                            <m:t>1</m:t>
                          </m:r>
                        </m:e>
                      </m:acc>
                    </m:oMath>
                  </m:oMathPara>
                </a14:m>
                <a:endParaRPr lang="it-CH" sz="800" dirty="0">
                  <a:latin typeface="Times New Roman" panose="02020603050405020304" pitchFamily="18" charset="0"/>
                </a:endParaRPr>
              </a:p>
            </p:txBody>
          </p:sp>
        </mc:Choice>
        <mc:Fallback>
          <p:sp>
            <p:nvSpPr>
              <p:cNvPr id="95" name="Ovale 94">
                <a:extLst>
                  <a:ext uri="{FF2B5EF4-FFF2-40B4-BE49-F238E27FC236}">
                    <a16:creationId xmlns:a16="http://schemas.microsoft.com/office/drawing/2014/main" id="{F28A3536-F706-D896-2981-50C32CCFCAB7}"/>
                  </a:ext>
                </a:extLst>
              </p:cNvPr>
              <p:cNvSpPr>
                <a:spLocks noRot="1" noChangeAspect="1" noMove="1" noResize="1" noEditPoints="1" noAdjustHandles="1" noChangeArrowheads="1" noChangeShapeType="1" noTextEdit="1"/>
              </p:cNvSpPr>
              <p:nvPr/>
            </p:nvSpPr>
            <p:spPr>
              <a:xfrm>
                <a:off x="5193588" y="2780932"/>
                <a:ext cx="471793" cy="442950"/>
              </a:xfrm>
              <a:prstGeom prst="ellipse">
                <a:avLst/>
              </a:prstGeom>
              <a:blipFill>
                <a:blip r:embed="rId6"/>
                <a:stretch>
                  <a:fillRect/>
                </a:stretch>
              </a:blipFill>
            </p:spPr>
            <p:txBody>
              <a:bodyPr/>
              <a:lstStyle/>
              <a:p>
                <a:r>
                  <a:rPr lang="it-CH">
                    <a:noFill/>
                  </a:rPr>
                  <a:t> </a:t>
                </a:r>
              </a:p>
            </p:txBody>
          </p:sp>
        </mc:Fallback>
      </mc:AlternateContent>
      <mc:AlternateContent xmlns:mc="http://schemas.openxmlformats.org/markup-compatibility/2006">
        <mc:Choice xmlns:a14="http://schemas.microsoft.com/office/drawing/2010/main" Requires="a14">
          <p:sp>
            <p:nvSpPr>
              <p:cNvPr id="98" name="Ovale 97">
                <a:extLst>
                  <a:ext uri="{FF2B5EF4-FFF2-40B4-BE49-F238E27FC236}">
                    <a16:creationId xmlns:a16="http://schemas.microsoft.com/office/drawing/2014/main" id="{67CE7C03-7B41-D07C-4D8E-E608B7EC4AC1}"/>
                  </a:ext>
                </a:extLst>
              </p:cNvPr>
              <p:cNvSpPr/>
              <p:nvPr/>
            </p:nvSpPr>
            <p:spPr>
              <a:xfrm>
                <a:off x="5194138" y="3223882"/>
                <a:ext cx="471793" cy="44295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it-CH" sz="800" i="1" smtClean="0">
                              <a:latin typeface="Cambria Math" panose="02040503050406030204" pitchFamily="18" charset="0"/>
                            </a:rPr>
                          </m:ctrlPr>
                        </m:accPr>
                        <m:e>
                          <m:r>
                            <m:rPr>
                              <m:nor/>
                            </m:rPr>
                            <a:rPr lang="it-CH" sz="800" dirty="0">
                              <a:latin typeface="Times New Roman" panose="02020603050405020304" pitchFamily="18" charset="0"/>
                            </a:rPr>
                            <m:t>C</m:t>
                          </m:r>
                          <m:r>
                            <m:rPr>
                              <m:nor/>
                            </m:rPr>
                            <a:rPr lang="it-CH" sz="800" baseline="-25000" dirty="0">
                              <a:latin typeface="Times New Roman" panose="02020603050405020304" pitchFamily="18" charset="0"/>
                            </a:rPr>
                            <m:t>2</m:t>
                          </m:r>
                        </m:e>
                      </m:acc>
                    </m:oMath>
                  </m:oMathPara>
                </a14:m>
                <a:endParaRPr lang="it-CH" sz="800" dirty="0">
                  <a:latin typeface="Times New Roman" panose="02020603050405020304" pitchFamily="18" charset="0"/>
                </a:endParaRPr>
              </a:p>
            </p:txBody>
          </p:sp>
        </mc:Choice>
        <mc:Fallback>
          <p:sp>
            <p:nvSpPr>
              <p:cNvPr id="98" name="Ovale 97">
                <a:extLst>
                  <a:ext uri="{FF2B5EF4-FFF2-40B4-BE49-F238E27FC236}">
                    <a16:creationId xmlns:a16="http://schemas.microsoft.com/office/drawing/2014/main" id="{67CE7C03-7B41-D07C-4D8E-E608B7EC4AC1}"/>
                  </a:ext>
                </a:extLst>
              </p:cNvPr>
              <p:cNvSpPr>
                <a:spLocks noRot="1" noChangeAspect="1" noMove="1" noResize="1" noEditPoints="1" noAdjustHandles="1" noChangeArrowheads="1" noChangeShapeType="1" noTextEdit="1"/>
              </p:cNvSpPr>
              <p:nvPr/>
            </p:nvSpPr>
            <p:spPr>
              <a:xfrm>
                <a:off x="5194138" y="3223882"/>
                <a:ext cx="471793" cy="442950"/>
              </a:xfrm>
              <a:prstGeom prst="ellipse">
                <a:avLst/>
              </a:prstGeom>
              <a:blipFill>
                <a:blip r:embed="rId7"/>
                <a:stretch>
                  <a:fillRect/>
                </a:stretch>
              </a:blipFill>
            </p:spPr>
            <p:txBody>
              <a:bodyPr/>
              <a:lstStyle/>
              <a:p>
                <a:r>
                  <a:rPr lang="it-CH">
                    <a:noFill/>
                  </a:rPr>
                  <a:t> </a:t>
                </a:r>
              </a:p>
            </p:txBody>
          </p:sp>
        </mc:Fallback>
      </mc:AlternateContent>
      <mc:AlternateContent xmlns:mc="http://schemas.openxmlformats.org/markup-compatibility/2006">
        <mc:Choice xmlns:a14="http://schemas.microsoft.com/office/drawing/2010/main" Requires="a14">
          <p:sp>
            <p:nvSpPr>
              <p:cNvPr id="99" name="Ovale 98">
                <a:extLst>
                  <a:ext uri="{FF2B5EF4-FFF2-40B4-BE49-F238E27FC236}">
                    <a16:creationId xmlns:a16="http://schemas.microsoft.com/office/drawing/2014/main" id="{AB0F12D9-89CC-2812-C64F-FEFDBD99E6B8}"/>
                  </a:ext>
                </a:extLst>
              </p:cNvPr>
              <p:cNvSpPr/>
              <p:nvPr/>
            </p:nvSpPr>
            <p:spPr>
              <a:xfrm>
                <a:off x="5193587" y="4212323"/>
                <a:ext cx="471793" cy="44295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it-CH" sz="800" i="1" smtClean="0">
                              <a:latin typeface="Cambria Math" panose="02040503050406030204" pitchFamily="18" charset="0"/>
                            </a:rPr>
                          </m:ctrlPr>
                        </m:accPr>
                        <m:e>
                          <m:r>
                            <m:rPr>
                              <m:nor/>
                            </m:rPr>
                            <a:rPr lang="it-CH" sz="800" dirty="0">
                              <a:latin typeface="Times New Roman" panose="02020603050405020304" pitchFamily="18" charset="0"/>
                            </a:rPr>
                            <m:t>C</m:t>
                          </m:r>
                          <m:r>
                            <m:rPr>
                              <m:nor/>
                            </m:rPr>
                            <a:rPr lang="it-CH" sz="800" baseline="-25000" dirty="0">
                              <a:latin typeface="Times New Roman" panose="02020603050405020304" pitchFamily="18" charset="0"/>
                            </a:rPr>
                            <m:t>2</m:t>
                          </m:r>
                          <m:r>
                            <m:rPr>
                              <m:nor/>
                            </m:rPr>
                            <a:rPr lang="en-US" sz="800" baseline="-25000" dirty="0" smtClean="0">
                              <a:latin typeface="Times New Roman" panose="02020603050405020304" pitchFamily="18" charset="0"/>
                            </a:rPr>
                            <m:t>1</m:t>
                          </m:r>
                        </m:e>
                      </m:acc>
                    </m:oMath>
                  </m:oMathPara>
                </a14:m>
                <a:endParaRPr lang="it-CH" sz="800" dirty="0">
                  <a:latin typeface="Times New Roman" panose="02020603050405020304" pitchFamily="18" charset="0"/>
                </a:endParaRPr>
              </a:p>
            </p:txBody>
          </p:sp>
        </mc:Choice>
        <mc:Fallback>
          <p:sp>
            <p:nvSpPr>
              <p:cNvPr id="99" name="Ovale 98">
                <a:extLst>
                  <a:ext uri="{FF2B5EF4-FFF2-40B4-BE49-F238E27FC236}">
                    <a16:creationId xmlns:a16="http://schemas.microsoft.com/office/drawing/2014/main" id="{AB0F12D9-89CC-2812-C64F-FEFDBD99E6B8}"/>
                  </a:ext>
                </a:extLst>
              </p:cNvPr>
              <p:cNvSpPr>
                <a:spLocks noRot="1" noChangeAspect="1" noMove="1" noResize="1" noEditPoints="1" noAdjustHandles="1" noChangeArrowheads="1" noChangeShapeType="1" noTextEdit="1"/>
              </p:cNvSpPr>
              <p:nvPr/>
            </p:nvSpPr>
            <p:spPr>
              <a:xfrm>
                <a:off x="5193587" y="4212323"/>
                <a:ext cx="471793" cy="442950"/>
              </a:xfrm>
              <a:prstGeom prst="ellipse">
                <a:avLst/>
              </a:prstGeom>
              <a:blipFill>
                <a:blip r:embed="rId8"/>
                <a:stretch>
                  <a:fillRect/>
                </a:stretch>
              </a:blipFill>
            </p:spPr>
            <p:txBody>
              <a:bodyPr/>
              <a:lstStyle/>
              <a:p>
                <a:r>
                  <a:rPr lang="it-CH">
                    <a:noFill/>
                  </a:rPr>
                  <a:t> </a:t>
                </a:r>
              </a:p>
            </p:txBody>
          </p:sp>
        </mc:Fallback>
      </mc:AlternateContent>
      <p:sp>
        <p:nvSpPr>
          <p:cNvPr id="100" name="CasellaDiTesto 99">
            <a:extLst>
              <a:ext uri="{FF2B5EF4-FFF2-40B4-BE49-F238E27FC236}">
                <a16:creationId xmlns:a16="http://schemas.microsoft.com/office/drawing/2014/main" id="{5F5160FD-8D10-2B70-E9F0-C55396C060B2}"/>
              </a:ext>
            </a:extLst>
          </p:cNvPr>
          <p:cNvSpPr txBox="1"/>
          <p:nvPr/>
        </p:nvSpPr>
        <p:spPr>
          <a:xfrm>
            <a:off x="5239814" y="3793297"/>
            <a:ext cx="364202" cy="307777"/>
          </a:xfrm>
          <a:prstGeom prst="rect">
            <a:avLst/>
          </a:prstGeom>
          <a:noFill/>
        </p:spPr>
        <p:txBody>
          <a:bodyPr wrap="none" rtlCol="0">
            <a:spAutoFit/>
          </a:bodyPr>
          <a:lstStyle/>
          <a:p>
            <a:r>
              <a:rPr lang="it-CH" dirty="0">
                <a:latin typeface="Times New Roman" panose="02020603050405020304" pitchFamily="18" charset="0"/>
                <a:cs typeface="Times New Roman" panose="02020603050405020304" pitchFamily="18" charset="0"/>
              </a:rPr>
              <a:t>…</a:t>
            </a:r>
          </a:p>
        </p:txBody>
      </p:sp>
      <p:cxnSp>
        <p:nvCxnSpPr>
          <p:cNvPr id="102" name="Connettore 1 101">
            <a:extLst>
              <a:ext uri="{FF2B5EF4-FFF2-40B4-BE49-F238E27FC236}">
                <a16:creationId xmlns:a16="http://schemas.microsoft.com/office/drawing/2014/main" id="{01756C27-AC23-C3EE-2612-C59313E11B51}"/>
              </a:ext>
            </a:extLst>
          </p:cNvPr>
          <p:cNvCxnSpPr>
            <a:cxnSpLocks/>
            <a:stCxn id="23" idx="3"/>
          </p:cNvCxnSpPr>
          <p:nvPr/>
        </p:nvCxnSpPr>
        <p:spPr>
          <a:xfrm>
            <a:off x="3206050" y="555010"/>
            <a:ext cx="1598129" cy="7654"/>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05" name="Connettore 4 104">
            <a:extLst>
              <a:ext uri="{FF2B5EF4-FFF2-40B4-BE49-F238E27FC236}">
                <a16:creationId xmlns:a16="http://schemas.microsoft.com/office/drawing/2014/main" id="{5B8324AA-CB12-4D9F-5088-8DBBEB975DA4}"/>
              </a:ext>
            </a:extLst>
          </p:cNvPr>
          <p:cNvCxnSpPr>
            <a:cxnSpLocks/>
          </p:cNvCxnSpPr>
          <p:nvPr/>
        </p:nvCxnSpPr>
        <p:spPr>
          <a:xfrm rot="16200000" flipH="1">
            <a:off x="3578843" y="1787785"/>
            <a:ext cx="2450244" cy="1"/>
          </a:xfrm>
          <a:prstGeom prst="bentConnector3">
            <a:avLst/>
          </a:prstGeom>
          <a:ln w="28575"/>
        </p:spPr>
        <p:style>
          <a:lnRef idx="1">
            <a:schemeClr val="accent2"/>
          </a:lnRef>
          <a:fillRef idx="0">
            <a:schemeClr val="accent2"/>
          </a:fillRef>
          <a:effectRef idx="0">
            <a:schemeClr val="accent2"/>
          </a:effectRef>
          <a:fontRef idx="minor">
            <a:schemeClr val="tx1"/>
          </a:fontRef>
        </p:style>
      </p:cxnSp>
      <p:sp>
        <p:nvSpPr>
          <p:cNvPr id="23" name="Rettangolo 22">
            <a:extLst>
              <a:ext uri="{FF2B5EF4-FFF2-40B4-BE49-F238E27FC236}">
                <a16:creationId xmlns:a16="http://schemas.microsoft.com/office/drawing/2014/main" id="{93DFDA52-35D5-D4DA-902B-07F42C198FDA}"/>
              </a:ext>
            </a:extLst>
          </p:cNvPr>
          <p:cNvSpPr/>
          <p:nvPr/>
        </p:nvSpPr>
        <p:spPr>
          <a:xfrm>
            <a:off x="1603812" y="347365"/>
            <a:ext cx="1602238" cy="415290"/>
          </a:xfrm>
          <a:prstGeom prst="rect">
            <a:avLst/>
          </a:prstGeom>
          <a:solidFill>
            <a:schemeClr val="accent2">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CH" dirty="0">
                <a:latin typeface="Times New Roman" panose="02020603050405020304" pitchFamily="18" charset="0"/>
              </a:rPr>
              <a:t>BDI-II </a:t>
            </a:r>
            <a:br>
              <a:rPr lang="it-CH" dirty="0">
                <a:latin typeface="Times New Roman" panose="02020603050405020304" pitchFamily="18" charset="0"/>
              </a:rPr>
            </a:br>
            <a:r>
              <a:rPr lang="it-CH" dirty="0">
                <a:latin typeface="Times New Roman" panose="02020603050405020304" pitchFamily="18" charset="0"/>
              </a:rPr>
              <a:t>21 Symptoms (c)</a:t>
            </a:r>
          </a:p>
        </p:txBody>
      </p:sp>
      <p:cxnSp>
        <p:nvCxnSpPr>
          <p:cNvPr id="113" name="Connettore 1 112">
            <a:extLst>
              <a:ext uri="{FF2B5EF4-FFF2-40B4-BE49-F238E27FC236}">
                <a16:creationId xmlns:a16="http://schemas.microsoft.com/office/drawing/2014/main" id="{F5CBAF62-A4CE-99B3-F7E6-B57D0C7B08D0}"/>
              </a:ext>
            </a:extLst>
          </p:cNvPr>
          <p:cNvCxnSpPr>
            <a:cxnSpLocks/>
            <a:stCxn id="95" idx="2"/>
          </p:cNvCxnSpPr>
          <p:nvPr/>
        </p:nvCxnSpPr>
        <p:spPr>
          <a:xfrm flipH="1">
            <a:off x="4797828" y="3002407"/>
            <a:ext cx="395760"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27" name="Connettore 4 126">
            <a:extLst>
              <a:ext uri="{FF2B5EF4-FFF2-40B4-BE49-F238E27FC236}">
                <a16:creationId xmlns:a16="http://schemas.microsoft.com/office/drawing/2014/main" id="{C7B5B5BD-E1AB-8922-D4E7-76D53CB88E8F}"/>
              </a:ext>
            </a:extLst>
          </p:cNvPr>
          <p:cNvCxnSpPr>
            <a:stCxn id="89" idx="0"/>
          </p:cNvCxnSpPr>
          <p:nvPr/>
        </p:nvCxnSpPr>
        <p:spPr>
          <a:xfrm rot="5400000" flipH="1" flipV="1">
            <a:off x="5223230" y="1636530"/>
            <a:ext cx="1332159" cy="912978"/>
          </a:xfrm>
          <a:prstGeom prst="bentConnector3">
            <a:avLst/>
          </a:prstGeom>
          <a:ln w="28575">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0" name="Google Shape;1200;p46">
            <a:extLst>
              <a:ext uri="{FF2B5EF4-FFF2-40B4-BE49-F238E27FC236}">
                <a16:creationId xmlns:a16="http://schemas.microsoft.com/office/drawing/2014/main" id="{F80624E7-701F-95EF-626E-82419C78CDBF}"/>
              </a:ext>
            </a:extLst>
          </p:cNvPr>
          <p:cNvGrpSpPr/>
          <p:nvPr/>
        </p:nvGrpSpPr>
        <p:grpSpPr>
          <a:xfrm>
            <a:off x="6061673" y="195953"/>
            <a:ext cx="772480" cy="856622"/>
            <a:chOff x="359772" y="176387"/>
            <a:chExt cx="3768374" cy="4967106"/>
          </a:xfrm>
        </p:grpSpPr>
        <p:grpSp>
          <p:nvGrpSpPr>
            <p:cNvPr id="131" name="Google Shape;1201;p46">
              <a:extLst>
                <a:ext uri="{FF2B5EF4-FFF2-40B4-BE49-F238E27FC236}">
                  <a16:creationId xmlns:a16="http://schemas.microsoft.com/office/drawing/2014/main" id="{9647AB6C-6DAD-24E7-7F5B-C7109D42A1B1}"/>
                </a:ext>
              </a:extLst>
            </p:cNvPr>
            <p:cNvGrpSpPr/>
            <p:nvPr/>
          </p:nvGrpSpPr>
          <p:grpSpPr>
            <a:xfrm>
              <a:off x="359772" y="176387"/>
              <a:ext cx="3167671" cy="4967106"/>
              <a:chOff x="6499489" y="1217752"/>
              <a:chExt cx="1972889" cy="3093421"/>
            </a:xfrm>
          </p:grpSpPr>
          <p:sp>
            <p:nvSpPr>
              <p:cNvPr id="135" name="Google Shape;1202;p46">
                <a:extLst>
                  <a:ext uri="{FF2B5EF4-FFF2-40B4-BE49-F238E27FC236}">
                    <a16:creationId xmlns:a16="http://schemas.microsoft.com/office/drawing/2014/main" id="{B6AC7452-B400-D7A9-EBA4-A32400935A5E}"/>
                  </a:ext>
                </a:extLst>
              </p:cNvPr>
              <p:cNvSpPr/>
              <p:nvPr/>
            </p:nvSpPr>
            <p:spPr>
              <a:xfrm>
                <a:off x="7160471" y="1217752"/>
                <a:ext cx="824010" cy="1108517"/>
              </a:xfrm>
              <a:custGeom>
                <a:avLst/>
                <a:gdLst/>
                <a:ahLst/>
                <a:cxnLst/>
                <a:rect l="l" t="t" r="r" b="b"/>
                <a:pathLst>
                  <a:path w="1098680" h="1478023" extrusionOk="0">
                    <a:moveTo>
                      <a:pt x="668785" y="31597"/>
                    </a:moveTo>
                    <a:cubicBezTo>
                      <a:pt x="824323" y="-501"/>
                      <a:pt x="883582" y="167376"/>
                      <a:pt x="883582" y="167376"/>
                    </a:cubicBezTo>
                    <a:cubicBezTo>
                      <a:pt x="883582" y="167376"/>
                      <a:pt x="967520" y="189602"/>
                      <a:pt x="982328" y="243910"/>
                    </a:cubicBezTo>
                    <a:cubicBezTo>
                      <a:pt x="997135" y="298219"/>
                      <a:pt x="979860" y="340188"/>
                      <a:pt x="979860" y="340188"/>
                    </a:cubicBezTo>
                    <a:cubicBezTo>
                      <a:pt x="979860" y="340188"/>
                      <a:pt x="1066266" y="387093"/>
                      <a:pt x="1071201" y="453756"/>
                    </a:cubicBezTo>
                    <a:cubicBezTo>
                      <a:pt x="1076152" y="520419"/>
                      <a:pt x="1071201" y="527823"/>
                      <a:pt x="1073669" y="562373"/>
                    </a:cubicBezTo>
                    <a:cubicBezTo>
                      <a:pt x="1076152" y="596939"/>
                      <a:pt x="1100832" y="604357"/>
                      <a:pt x="1100832" y="673473"/>
                    </a:cubicBezTo>
                    <a:cubicBezTo>
                      <a:pt x="1100832" y="742604"/>
                      <a:pt x="1034168" y="843832"/>
                      <a:pt x="1034168" y="843832"/>
                    </a:cubicBezTo>
                    <a:lnTo>
                      <a:pt x="945294" y="947514"/>
                    </a:lnTo>
                    <a:lnTo>
                      <a:pt x="871243" y="1033920"/>
                    </a:lnTo>
                    <a:cubicBezTo>
                      <a:pt x="871243" y="1033920"/>
                      <a:pt x="1011943" y="1063535"/>
                      <a:pt x="1016878" y="1135134"/>
                    </a:cubicBezTo>
                    <a:cubicBezTo>
                      <a:pt x="1021829" y="1206732"/>
                      <a:pt x="992199" y="1194378"/>
                      <a:pt x="992199" y="1194378"/>
                    </a:cubicBezTo>
                    <a:cubicBezTo>
                      <a:pt x="992199" y="1194378"/>
                      <a:pt x="1034168" y="1248702"/>
                      <a:pt x="1026765" y="1327689"/>
                    </a:cubicBezTo>
                    <a:cubicBezTo>
                      <a:pt x="1019361" y="1406692"/>
                      <a:pt x="903325" y="1478290"/>
                      <a:pt x="903325" y="1478290"/>
                    </a:cubicBezTo>
                    <a:lnTo>
                      <a:pt x="135541" y="1451144"/>
                    </a:lnTo>
                    <a:cubicBezTo>
                      <a:pt x="135541" y="1451144"/>
                      <a:pt x="4683" y="1364737"/>
                      <a:pt x="12087" y="1293139"/>
                    </a:cubicBezTo>
                    <a:cubicBezTo>
                      <a:pt x="19506" y="1221540"/>
                      <a:pt x="59007" y="1221540"/>
                      <a:pt x="59007" y="1221540"/>
                    </a:cubicBezTo>
                    <a:cubicBezTo>
                      <a:pt x="59007" y="1221540"/>
                      <a:pt x="34328" y="1179571"/>
                      <a:pt x="61475" y="1105504"/>
                    </a:cubicBezTo>
                    <a:cubicBezTo>
                      <a:pt x="88637" y="1031452"/>
                      <a:pt x="207140" y="1061067"/>
                      <a:pt x="207140" y="1061067"/>
                    </a:cubicBezTo>
                    <a:lnTo>
                      <a:pt x="204673" y="1024034"/>
                    </a:lnTo>
                    <a:lnTo>
                      <a:pt x="59007" y="841350"/>
                    </a:lnTo>
                    <a:cubicBezTo>
                      <a:pt x="9619" y="764830"/>
                      <a:pt x="68878" y="700635"/>
                      <a:pt x="68878" y="700635"/>
                    </a:cubicBezTo>
                    <a:cubicBezTo>
                      <a:pt x="68878" y="700635"/>
                      <a:pt x="-252" y="668537"/>
                      <a:pt x="2215" y="582131"/>
                    </a:cubicBezTo>
                    <a:cubicBezTo>
                      <a:pt x="4683" y="495725"/>
                      <a:pt x="54071" y="498193"/>
                      <a:pt x="54071" y="498193"/>
                    </a:cubicBezTo>
                    <a:cubicBezTo>
                      <a:pt x="32023" y="447140"/>
                      <a:pt x="22286" y="374783"/>
                      <a:pt x="66426" y="340931"/>
                    </a:cubicBezTo>
                    <a:cubicBezTo>
                      <a:pt x="83879" y="327566"/>
                      <a:pt x="105198" y="318378"/>
                      <a:pt x="118251" y="300687"/>
                    </a:cubicBezTo>
                    <a:cubicBezTo>
                      <a:pt x="126799" y="289106"/>
                      <a:pt x="130947" y="274952"/>
                      <a:pt x="135794" y="261409"/>
                    </a:cubicBezTo>
                    <a:cubicBezTo>
                      <a:pt x="153962" y="210668"/>
                      <a:pt x="184855" y="163912"/>
                      <a:pt x="227255" y="130640"/>
                    </a:cubicBezTo>
                    <a:cubicBezTo>
                      <a:pt x="269671" y="97383"/>
                      <a:pt x="323904" y="78308"/>
                      <a:pt x="377663" y="82010"/>
                    </a:cubicBezTo>
                    <a:cubicBezTo>
                      <a:pt x="380637" y="64334"/>
                      <a:pt x="393734" y="48367"/>
                      <a:pt x="406267" y="35536"/>
                    </a:cubicBezTo>
                    <a:cubicBezTo>
                      <a:pt x="471592" y="-31290"/>
                      <a:pt x="658260" y="14203"/>
                      <a:pt x="668785" y="31597"/>
                    </a:cubicBezTo>
                    <a:close/>
                  </a:path>
                </a:pathLst>
              </a:custGeom>
              <a:solidFill>
                <a:srgbClr val="35142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6" name="Google Shape;1203;p46">
                <a:extLst>
                  <a:ext uri="{FF2B5EF4-FFF2-40B4-BE49-F238E27FC236}">
                    <a16:creationId xmlns:a16="http://schemas.microsoft.com/office/drawing/2014/main" id="{08EA542D-D9AA-B915-CC97-F6B433EDC376}"/>
                  </a:ext>
                </a:extLst>
              </p:cNvPr>
              <p:cNvSpPr/>
              <p:nvPr/>
            </p:nvSpPr>
            <p:spPr>
              <a:xfrm>
                <a:off x="7340605" y="2036477"/>
                <a:ext cx="412410" cy="799911"/>
              </a:xfrm>
              <a:custGeom>
                <a:avLst/>
                <a:gdLst/>
                <a:ahLst/>
                <a:cxnLst/>
                <a:rect l="l" t="t" r="r" b="b"/>
                <a:pathLst>
                  <a:path w="549880" h="1066548" extrusionOk="0">
                    <a:moveTo>
                      <a:pt x="552024" y="456"/>
                    </a:moveTo>
                    <a:lnTo>
                      <a:pt x="542450" y="294210"/>
                    </a:lnTo>
                    <a:lnTo>
                      <a:pt x="535358" y="511504"/>
                    </a:lnTo>
                    <a:lnTo>
                      <a:pt x="240965" y="1067004"/>
                    </a:lnTo>
                    <a:lnTo>
                      <a:pt x="2143" y="444856"/>
                    </a:lnTo>
                    <a:lnTo>
                      <a:pt x="44410" y="260358"/>
                    </a:lnTo>
                    <a:lnTo>
                      <a:pt x="63217" y="178218"/>
                    </a:lnTo>
                    <a:lnTo>
                      <a:pt x="68776" y="22696"/>
                    </a:lnTo>
                    <a:lnTo>
                      <a:pt x="552024" y="456"/>
                    </a:ln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7" name="Google Shape;1204;p46">
                <a:extLst>
                  <a:ext uri="{FF2B5EF4-FFF2-40B4-BE49-F238E27FC236}">
                    <a16:creationId xmlns:a16="http://schemas.microsoft.com/office/drawing/2014/main" id="{A379D47B-3629-C7C9-FABD-48EA45A04BFD}"/>
                  </a:ext>
                </a:extLst>
              </p:cNvPr>
              <p:cNvSpPr/>
              <p:nvPr/>
            </p:nvSpPr>
            <p:spPr>
              <a:xfrm>
                <a:off x="7372305" y="2036477"/>
                <a:ext cx="380710" cy="316690"/>
              </a:xfrm>
              <a:custGeom>
                <a:avLst/>
                <a:gdLst/>
                <a:ahLst/>
                <a:cxnLst/>
                <a:rect l="l" t="t" r="r" b="b"/>
                <a:pathLst>
                  <a:path w="507613" h="422253" extrusionOk="0">
                    <a:moveTo>
                      <a:pt x="509761" y="387"/>
                    </a:moveTo>
                    <a:lnTo>
                      <a:pt x="500187" y="294141"/>
                    </a:lnTo>
                    <a:cubicBezTo>
                      <a:pt x="415551" y="361666"/>
                      <a:pt x="317147" y="425192"/>
                      <a:pt x="248700" y="422561"/>
                    </a:cubicBezTo>
                    <a:cubicBezTo>
                      <a:pt x="166605" y="419424"/>
                      <a:pt x="70104" y="333672"/>
                      <a:pt x="2148" y="260289"/>
                    </a:cubicBezTo>
                    <a:lnTo>
                      <a:pt x="20955" y="178150"/>
                    </a:lnTo>
                    <a:lnTo>
                      <a:pt x="26514" y="22628"/>
                    </a:lnTo>
                    <a:lnTo>
                      <a:pt x="509761" y="387"/>
                    </a:ln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8" name="Google Shape;1205;p46">
                <a:extLst>
                  <a:ext uri="{FF2B5EF4-FFF2-40B4-BE49-F238E27FC236}">
                    <a16:creationId xmlns:a16="http://schemas.microsoft.com/office/drawing/2014/main" id="{5C53823C-1AC7-6736-2E22-044605750857}"/>
                  </a:ext>
                </a:extLst>
              </p:cNvPr>
              <p:cNvSpPr/>
              <p:nvPr/>
            </p:nvSpPr>
            <p:spPr>
              <a:xfrm>
                <a:off x="7278098" y="2157311"/>
                <a:ext cx="554095" cy="845716"/>
              </a:xfrm>
              <a:custGeom>
                <a:avLst/>
                <a:gdLst/>
                <a:ahLst/>
                <a:cxnLst/>
                <a:rect l="l" t="t" r="r" b="b"/>
                <a:pathLst>
                  <a:path w="738793" h="1127621" extrusionOk="0">
                    <a:moveTo>
                      <a:pt x="2146" y="167154"/>
                    </a:moveTo>
                    <a:lnTo>
                      <a:pt x="146562" y="17162"/>
                    </a:lnTo>
                    <a:lnTo>
                      <a:pt x="129911" y="233802"/>
                    </a:lnTo>
                    <a:cubicBezTo>
                      <a:pt x="129911" y="233802"/>
                      <a:pt x="302099" y="539316"/>
                      <a:pt x="352097" y="717064"/>
                    </a:cubicBezTo>
                    <a:lnTo>
                      <a:pt x="613173" y="239347"/>
                    </a:lnTo>
                    <a:lnTo>
                      <a:pt x="624279" y="496"/>
                    </a:lnTo>
                    <a:lnTo>
                      <a:pt x="740939" y="156033"/>
                    </a:lnTo>
                    <a:cubicBezTo>
                      <a:pt x="740939" y="156033"/>
                      <a:pt x="657610" y="700398"/>
                      <a:pt x="390988" y="1128118"/>
                    </a:cubicBezTo>
                    <a:cubicBezTo>
                      <a:pt x="390988" y="1128118"/>
                      <a:pt x="41037" y="483758"/>
                      <a:pt x="2146" y="167154"/>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9" name="Google Shape;1206;p46">
                <a:extLst>
                  <a:ext uri="{FF2B5EF4-FFF2-40B4-BE49-F238E27FC236}">
                    <a16:creationId xmlns:a16="http://schemas.microsoft.com/office/drawing/2014/main" id="{899D86E4-C4C0-3269-CFE6-0AFC0D964A88}"/>
                  </a:ext>
                </a:extLst>
              </p:cNvPr>
              <p:cNvSpPr/>
              <p:nvPr/>
            </p:nvSpPr>
            <p:spPr>
              <a:xfrm>
                <a:off x="7253099" y="1417153"/>
                <a:ext cx="624054" cy="853586"/>
              </a:xfrm>
              <a:custGeom>
                <a:avLst/>
                <a:gdLst/>
                <a:ahLst/>
                <a:cxnLst/>
                <a:rect l="l" t="t" r="r" b="b"/>
                <a:pathLst>
                  <a:path w="832072" h="1138115" extrusionOk="0">
                    <a:moveTo>
                      <a:pt x="2149" y="373059"/>
                    </a:moveTo>
                    <a:cubicBezTo>
                      <a:pt x="2149" y="373059"/>
                      <a:pt x="39181" y="740909"/>
                      <a:pt x="81166" y="856945"/>
                    </a:cubicBezTo>
                    <a:cubicBezTo>
                      <a:pt x="108774" y="933301"/>
                      <a:pt x="291041" y="1135104"/>
                      <a:pt x="421854" y="1138375"/>
                    </a:cubicBezTo>
                    <a:cubicBezTo>
                      <a:pt x="520600" y="1140843"/>
                      <a:pt x="725495" y="977902"/>
                      <a:pt x="757608" y="884092"/>
                    </a:cubicBezTo>
                    <a:cubicBezTo>
                      <a:pt x="789705" y="790282"/>
                      <a:pt x="836595" y="481691"/>
                      <a:pt x="834127" y="461933"/>
                    </a:cubicBezTo>
                    <a:cubicBezTo>
                      <a:pt x="831659" y="442190"/>
                      <a:pt x="777351" y="373059"/>
                      <a:pt x="779818" y="345912"/>
                    </a:cubicBezTo>
                    <a:cubicBezTo>
                      <a:pt x="782301" y="318750"/>
                      <a:pt x="802044" y="301475"/>
                      <a:pt x="767479" y="247166"/>
                    </a:cubicBezTo>
                    <a:cubicBezTo>
                      <a:pt x="732898" y="192843"/>
                      <a:pt x="624296" y="185439"/>
                      <a:pt x="589731" y="123712"/>
                    </a:cubicBezTo>
                    <a:cubicBezTo>
                      <a:pt x="555150" y="62000"/>
                      <a:pt x="562555" y="287"/>
                      <a:pt x="562555" y="287"/>
                    </a:cubicBezTo>
                    <a:cubicBezTo>
                      <a:pt x="562555" y="287"/>
                      <a:pt x="525535" y="74339"/>
                      <a:pt x="478631" y="91629"/>
                    </a:cubicBezTo>
                    <a:cubicBezTo>
                      <a:pt x="431726" y="108905"/>
                      <a:pt x="392210" y="86693"/>
                      <a:pt x="365063" y="118776"/>
                    </a:cubicBezTo>
                    <a:cubicBezTo>
                      <a:pt x="337901" y="150874"/>
                      <a:pt x="365063" y="192843"/>
                      <a:pt x="305818" y="222472"/>
                    </a:cubicBezTo>
                    <a:cubicBezTo>
                      <a:pt x="246574" y="252102"/>
                      <a:pt x="214462" y="210118"/>
                      <a:pt x="177428" y="239763"/>
                    </a:cubicBezTo>
                    <a:cubicBezTo>
                      <a:pt x="140410" y="269377"/>
                      <a:pt x="110781" y="390349"/>
                      <a:pt x="2149" y="373059"/>
                    </a:cubicBez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0" name="Google Shape;1207;p46">
                <a:extLst>
                  <a:ext uri="{FF2B5EF4-FFF2-40B4-BE49-F238E27FC236}">
                    <a16:creationId xmlns:a16="http://schemas.microsoft.com/office/drawing/2014/main" id="{F2435687-CC9D-5803-B64A-C8556C2D54A4}"/>
                  </a:ext>
                </a:extLst>
              </p:cNvPr>
              <p:cNvSpPr/>
              <p:nvPr/>
            </p:nvSpPr>
            <p:spPr>
              <a:xfrm>
                <a:off x="7186466" y="1798499"/>
                <a:ext cx="120276" cy="200201"/>
              </a:xfrm>
              <a:custGeom>
                <a:avLst/>
                <a:gdLst/>
                <a:ahLst/>
                <a:cxnLst/>
                <a:rect l="l" t="t" r="r" b="b"/>
                <a:pathLst>
                  <a:path w="160368" h="266934" extrusionOk="0">
                    <a:moveTo>
                      <a:pt x="125780" y="44220"/>
                    </a:moveTo>
                    <a:lnTo>
                      <a:pt x="162427" y="267238"/>
                    </a:lnTo>
                    <a:cubicBezTo>
                      <a:pt x="162427" y="267238"/>
                      <a:pt x="48324" y="214014"/>
                      <a:pt x="11930" y="134373"/>
                    </a:cubicBezTo>
                    <a:cubicBezTo>
                      <a:pt x="-24480" y="54731"/>
                      <a:pt x="45751" y="-65215"/>
                      <a:pt x="125780" y="44220"/>
                    </a:cubicBez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1" name="Google Shape;1208;p46">
                <a:extLst>
                  <a:ext uri="{FF2B5EF4-FFF2-40B4-BE49-F238E27FC236}">
                    <a16:creationId xmlns:a16="http://schemas.microsoft.com/office/drawing/2014/main" id="{A585A68C-B74C-AC56-40F0-2E76911C8539}"/>
                  </a:ext>
                </a:extLst>
              </p:cNvPr>
              <p:cNvSpPr/>
              <p:nvPr/>
            </p:nvSpPr>
            <p:spPr>
              <a:xfrm>
                <a:off x="7832672" y="1798499"/>
                <a:ext cx="120276" cy="200201"/>
              </a:xfrm>
              <a:custGeom>
                <a:avLst/>
                <a:gdLst/>
                <a:ahLst/>
                <a:cxnLst/>
                <a:rect l="l" t="t" r="r" b="b"/>
                <a:pathLst>
                  <a:path w="160368" h="266934" extrusionOk="0">
                    <a:moveTo>
                      <a:pt x="38888" y="44220"/>
                    </a:moveTo>
                    <a:lnTo>
                      <a:pt x="2242" y="267238"/>
                    </a:lnTo>
                    <a:cubicBezTo>
                      <a:pt x="2242" y="267238"/>
                      <a:pt x="116329" y="214014"/>
                      <a:pt x="152739" y="134373"/>
                    </a:cubicBezTo>
                    <a:cubicBezTo>
                      <a:pt x="189147" y="54731"/>
                      <a:pt x="118916" y="-65215"/>
                      <a:pt x="38888" y="44220"/>
                    </a:cubicBez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2" name="Google Shape;1209;p46">
                <a:extLst>
                  <a:ext uri="{FF2B5EF4-FFF2-40B4-BE49-F238E27FC236}">
                    <a16:creationId xmlns:a16="http://schemas.microsoft.com/office/drawing/2014/main" id="{1C8E16B0-E661-464D-001B-A3A9F98EBF8F}"/>
                  </a:ext>
                </a:extLst>
              </p:cNvPr>
              <p:cNvSpPr/>
              <p:nvPr/>
            </p:nvSpPr>
            <p:spPr>
              <a:xfrm>
                <a:off x="7218796" y="1839452"/>
                <a:ext cx="67939" cy="102989"/>
              </a:xfrm>
              <a:custGeom>
                <a:avLst/>
                <a:gdLst/>
                <a:ahLst/>
                <a:cxnLst/>
                <a:rect l="l" t="t" r="r" b="b"/>
                <a:pathLst>
                  <a:path w="90585" h="137319" extrusionOk="0">
                    <a:moveTo>
                      <a:pt x="92577" y="133466"/>
                    </a:moveTo>
                    <a:cubicBezTo>
                      <a:pt x="87239" y="107597"/>
                      <a:pt x="73636" y="84345"/>
                      <a:pt x="59573" y="62238"/>
                    </a:cubicBezTo>
                    <a:cubicBezTo>
                      <a:pt x="45493" y="40072"/>
                      <a:pt x="29274" y="18158"/>
                      <a:pt x="8981" y="1269"/>
                    </a:cubicBezTo>
                    <a:cubicBezTo>
                      <a:pt x="5219" y="-1853"/>
                      <a:pt x="45" y="3232"/>
                      <a:pt x="2870" y="7157"/>
                    </a:cubicBezTo>
                    <a:cubicBezTo>
                      <a:pt x="17737" y="27896"/>
                      <a:pt x="33912" y="47580"/>
                      <a:pt x="47664" y="69137"/>
                    </a:cubicBezTo>
                    <a:cubicBezTo>
                      <a:pt x="45241" y="67501"/>
                      <a:pt x="42832" y="65851"/>
                      <a:pt x="40409" y="64216"/>
                    </a:cubicBezTo>
                    <a:cubicBezTo>
                      <a:pt x="31117" y="57957"/>
                      <a:pt x="21781" y="51713"/>
                      <a:pt x="11449" y="47327"/>
                    </a:cubicBezTo>
                    <a:cubicBezTo>
                      <a:pt x="7315" y="45573"/>
                      <a:pt x="4625" y="50791"/>
                      <a:pt x="7569" y="53690"/>
                    </a:cubicBezTo>
                    <a:cubicBezTo>
                      <a:pt x="15507" y="61555"/>
                      <a:pt x="24754" y="67724"/>
                      <a:pt x="34017" y="73909"/>
                    </a:cubicBezTo>
                    <a:cubicBezTo>
                      <a:pt x="38521" y="76897"/>
                      <a:pt x="42981" y="79930"/>
                      <a:pt x="47531" y="82814"/>
                    </a:cubicBezTo>
                    <a:cubicBezTo>
                      <a:pt x="50043" y="84420"/>
                      <a:pt x="52540" y="86085"/>
                      <a:pt x="55113" y="87601"/>
                    </a:cubicBezTo>
                    <a:cubicBezTo>
                      <a:pt x="56703" y="88523"/>
                      <a:pt x="58294" y="89311"/>
                      <a:pt x="59899" y="90069"/>
                    </a:cubicBezTo>
                    <a:cubicBezTo>
                      <a:pt x="68329" y="105516"/>
                      <a:pt x="76149" y="121290"/>
                      <a:pt x="85664" y="136112"/>
                    </a:cubicBezTo>
                    <a:cubicBezTo>
                      <a:pt x="87641" y="139189"/>
                      <a:pt x="93335" y="137182"/>
                      <a:pt x="92577" y="133466"/>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 name="Google Shape;1210;p46">
                <a:extLst>
                  <a:ext uri="{FF2B5EF4-FFF2-40B4-BE49-F238E27FC236}">
                    <a16:creationId xmlns:a16="http://schemas.microsoft.com/office/drawing/2014/main" id="{2F3F7306-76F2-F4E3-F359-5E8FE368B4B3}"/>
                  </a:ext>
                </a:extLst>
              </p:cNvPr>
              <p:cNvSpPr/>
              <p:nvPr/>
            </p:nvSpPr>
            <p:spPr>
              <a:xfrm>
                <a:off x="7850614" y="1839452"/>
                <a:ext cx="67930" cy="102989"/>
              </a:xfrm>
              <a:custGeom>
                <a:avLst/>
                <a:gdLst/>
                <a:ahLst/>
                <a:cxnLst/>
                <a:rect l="l" t="t" r="r" b="b"/>
                <a:pathLst>
                  <a:path w="90573" h="137319" extrusionOk="0">
                    <a:moveTo>
                      <a:pt x="2311" y="133466"/>
                    </a:moveTo>
                    <a:cubicBezTo>
                      <a:pt x="7618" y="107597"/>
                      <a:pt x="21237" y="84345"/>
                      <a:pt x="35301" y="62238"/>
                    </a:cubicBezTo>
                    <a:cubicBezTo>
                      <a:pt x="49395" y="40072"/>
                      <a:pt x="65599" y="18158"/>
                      <a:pt x="85892" y="1269"/>
                    </a:cubicBezTo>
                    <a:cubicBezTo>
                      <a:pt x="89654" y="-1853"/>
                      <a:pt x="94828" y="3232"/>
                      <a:pt x="92003" y="7157"/>
                    </a:cubicBezTo>
                    <a:cubicBezTo>
                      <a:pt x="77136" y="27896"/>
                      <a:pt x="60961" y="47580"/>
                      <a:pt x="47209" y="69137"/>
                    </a:cubicBezTo>
                    <a:cubicBezTo>
                      <a:pt x="49633" y="67501"/>
                      <a:pt x="52041" y="65851"/>
                      <a:pt x="54464" y="64216"/>
                    </a:cubicBezTo>
                    <a:cubicBezTo>
                      <a:pt x="63756" y="57957"/>
                      <a:pt x="73093" y="51713"/>
                      <a:pt x="83425" y="47327"/>
                    </a:cubicBezTo>
                    <a:cubicBezTo>
                      <a:pt x="87558" y="45573"/>
                      <a:pt x="90249" y="50791"/>
                      <a:pt x="87305" y="53690"/>
                    </a:cubicBezTo>
                    <a:cubicBezTo>
                      <a:pt x="79366" y="61555"/>
                      <a:pt x="70119" y="67724"/>
                      <a:pt x="60842" y="73909"/>
                    </a:cubicBezTo>
                    <a:cubicBezTo>
                      <a:pt x="56367" y="76897"/>
                      <a:pt x="51907" y="79930"/>
                      <a:pt x="47358" y="82814"/>
                    </a:cubicBezTo>
                    <a:cubicBezTo>
                      <a:pt x="44831" y="84420"/>
                      <a:pt x="42333" y="86085"/>
                      <a:pt x="39746" y="87601"/>
                    </a:cubicBezTo>
                    <a:cubicBezTo>
                      <a:pt x="38170" y="88523"/>
                      <a:pt x="36594" y="89311"/>
                      <a:pt x="34974" y="90069"/>
                    </a:cubicBezTo>
                    <a:cubicBezTo>
                      <a:pt x="26544" y="105516"/>
                      <a:pt x="18709" y="121290"/>
                      <a:pt x="9210" y="136112"/>
                    </a:cubicBezTo>
                    <a:cubicBezTo>
                      <a:pt x="7233" y="139189"/>
                      <a:pt x="1538" y="137182"/>
                      <a:pt x="2311" y="133466"/>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4" name="Google Shape;1211;p46">
                <a:extLst>
                  <a:ext uri="{FF2B5EF4-FFF2-40B4-BE49-F238E27FC236}">
                    <a16:creationId xmlns:a16="http://schemas.microsoft.com/office/drawing/2014/main" id="{4665D434-A446-4361-4899-4858C7893862}"/>
                  </a:ext>
                </a:extLst>
              </p:cNvPr>
              <p:cNvSpPr/>
              <p:nvPr/>
            </p:nvSpPr>
            <p:spPr>
              <a:xfrm>
                <a:off x="7243901" y="2528776"/>
                <a:ext cx="578860" cy="620039"/>
              </a:xfrm>
              <a:custGeom>
                <a:avLst/>
                <a:gdLst/>
                <a:ahLst/>
                <a:cxnLst/>
                <a:rect l="l" t="t" r="r" b="b"/>
                <a:pathLst>
                  <a:path w="771814" h="826719" extrusionOk="0">
                    <a:moveTo>
                      <a:pt x="772271" y="192875"/>
                    </a:moveTo>
                    <a:cubicBezTo>
                      <a:pt x="754104" y="176700"/>
                      <a:pt x="736264" y="160228"/>
                      <a:pt x="717695" y="144514"/>
                    </a:cubicBezTo>
                    <a:cubicBezTo>
                      <a:pt x="699765" y="129364"/>
                      <a:pt x="681836" y="114185"/>
                      <a:pt x="663921" y="99036"/>
                    </a:cubicBezTo>
                    <a:cubicBezTo>
                      <a:pt x="627438" y="68187"/>
                      <a:pt x="590970" y="37339"/>
                      <a:pt x="554516" y="6475"/>
                    </a:cubicBezTo>
                    <a:cubicBezTo>
                      <a:pt x="551914" y="4275"/>
                      <a:pt x="547276" y="4646"/>
                      <a:pt x="545254" y="7501"/>
                    </a:cubicBezTo>
                    <a:cubicBezTo>
                      <a:pt x="496536" y="76557"/>
                      <a:pt x="447862" y="145644"/>
                      <a:pt x="399187" y="214745"/>
                    </a:cubicBezTo>
                    <a:cubicBezTo>
                      <a:pt x="339526" y="149360"/>
                      <a:pt x="286110" y="78341"/>
                      <a:pt x="239591" y="3056"/>
                    </a:cubicBezTo>
                    <a:cubicBezTo>
                      <a:pt x="237882" y="290"/>
                      <a:pt x="233422" y="-200"/>
                      <a:pt x="230984" y="1747"/>
                    </a:cubicBezTo>
                    <a:cubicBezTo>
                      <a:pt x="194455" y="31020"/>
                      <a:pt x="157185" y="59341"/>
                      <a:pt x="119140" y="86607"/>
                    </a:cubicBezTo>
                    <a:cubicBezTo>
                      <a:pt x="81111" y="113858"/>
                      <a:pt x="41848" y="139251"/>
                      <a:pt x="3610" y="166160"/>
                    </a:cubicBezTo>
                    <a:cubicBezTo>
                      <a:pt x="-92" y="168761"/>
                      <a:pt x="3922" y="173757"/>
                      <a:pt x="7653" y="171661"/>
                    </a:cubicBezTo>
                    <a:cubicBezTo>
                      <a:pt x="48448" y="148840"/>
                      <a:pt x="87325" y="122139"/>
                      <a:pt x="125607" y="95349"/>
                    </a:cubicBezTo>
                    <a:cubicBezTo>
                      <a:pt x="162120" y="69778"/>
                      <a:pt x="197920" y="43211"/>
                      <a:pt x="233020" y="15737"/>
                    </a:cubicBezTo>
                    <a:cubicBezTo>
                      <a:pt x="279688" y="92034"/>
                      <a:pt x="333832" y="163439"/>
                      <a:pt x="394534" y="229151"/>
                    </a:cubicBezTo>
                    <a:cubicBezTo>
                      <a:pt x="395753" y="230444"/>
                      <a:pt x="397447" y="231366"/>
                      <a:pt x="399187" y="231663"/>
                    </a:cubicBezTo>
                    <a:cubicBezTo>
                      <a:pt x="397760" y="266764"/>
                      <a:pt x="400451" y="302370"/>
                      <a:pt x="401596" y="337352"/>
                    </a:cubicBezTo>
                    <a:cubicBezTo>
                      <a:pt x="402875" y="376303"/>
                      <a:pt x="404331" y="415254"/>
                      <a:pt x="405728" y="454190"/>
                    </a:cubicBezTo>
                    <a:cubicBezTo>
                      <a:pt x="408568" y="532895"/>
                      <a:pt x="411110" y="611615"/>
                      <a:pt x="414366" y="690291"/>
                    </a:cubicBezTo>
                    <a:cubicBezTo>
                      <a:pt x="416224" y="734847"/>
                      <a:pt x="418068" y="779477"/>
                      <a:pt x="421666" y="823914"/>
                    </a:cubicBezTo>
                    <a:cubicBezTo>
                      <a:pt x="422067" y="828969"/>
                      <a:pt x="429293" y="828032"/>
                      <a:pt x="429337" y="823186"/>
                    </a:cubicBezTo>
                    <a:cubicBezTo>
                      <a:pt x="429917" y="744406"/>
                      <a:pt x="426007" y="665552"/>
                      <a:pt x="423123" y="586847"/>
                    </a:cubicBezTo>
                    <a:cubicBezTo>
                      <a:pt x="420298" y="508960"/>
                      <a:pt x="417637" y="431072"/>
                      <a:pt x="414500" y="353185"/>
                    </a:cubicBezTo>
                    <a:cubicBezTo>
                      <a:pt x="413638" y="331301"/>
                      <a:pt x="412821" y="309387"/>
                      <a:pt x="411869" y="287488"/>
                    </a:cubicBezTo>
                    <a:cubicBezTo>
                      <a:pt x="410977" y="266898"/>
                      <a:pt x="410322" y="245935"/>
                      <a:pt x="407751" y="225419"/>
                    </a:cubicBezTo>
                    <a:cubicBezTo>
                      <a:pt x="455726" y="157373"/>
                      <a:pt x="503701" y="89343"/>
                      <a:pt x="551632" y="21282"/>
                    </a:cubicBezTo>
                    <a:cubicBezTo>
                      <a:pt x="586346" y="50585"/>
                      <a:pt x="621045" y="79887"/>
                      <a:pt x="655759" y="109220"/>
                    </a:cubicBezTo>
                    <a:cubicBezTo>
                      <a:pt x="673689" y="124384"/>
                      <a:pt x="691619" y="139518"/>
                      <a:pt x="709548" y="154682"/>
                    </a:cubicBezTo>
                    <a:cubicBezTo>
                      <a:pt x="728102" y="170352"/>
                      <a:pt x="747309" y="185189"/>
                      <a:pt x="766250" y="200398"/>
                    </a:cubicBezTo>
                    <a:cubicBezTo>
                      <a:pt x="771111" y="204293"/>
                      <a:pt x="776865" y="196979"/>
                      <a:pt x="772271" y="192875"/>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5" name="Google Shape;1212;p46">
                <a:extLst>
                  <a:ext uri="{FF2B5EF4-FFF2-40B4-BE49-F238E27FC236}">
                    <a16:creationId xmlns:a16="http://schemas.microsoft.com/office/drawing/2014/main" id="{376A02F8-36FA-24DE-3429-32A741F2B619}"/>
                  </a:ext>
                </a:extLst>
              </p:cNvPr>
              <p:cNvSpPr/>
              <p:nvPr/>
            </p:nvSpPr>
            <p:spPr>
              <a:xfrm>
                <a:off x="6499489" y="2273953"/>
                <a:ext cx="1950949" cy="2037220"/>
              </a:xfrm>
              <a:custGeom>
                <a:avLst/>
                <a:gdLst/>
                <a:ahLst/>
                <a:cxnLst/>
                <a:rect l="l" t="t" r="r" b="b"/>
                <a:pathLst>
                  <a:path w="2601265" h="2716293" extrusionOk="0">
                    <a:moveTo>
                      <a:pt x="2603265" y="1587557"/>
                    </a:moveTo>
                    <a:cubicBezTo>
                      <a:pt x="2603072" y="1622450"/>
                      <a:pt x="2602537" y="1656554"/>
                      <a:pt x="2601764" y="1689633"/>
                    </a:cubicBezTo>
                    <a:cubicBezTo>
                      <a:pt x="2596322" y="1910584"/>
                      <a:pt x="2578066" y="2085463"/>
                      <a:pt x="2551187" y="2139311"/>
                    </a:cubicBezTo>
                    <a:cubicBezTo>
                      <a:pt x="2467828" y="2305924"/>
                      <a:pt x="2190100" y="2372616"/>
                      <a:pt x="2190100" y="2372616"/>
                    </a:cubicBezTo>
                    <a:lnTo>
                      <a:pt x="2262323" y="2716992"/>
                    </a:lnTo>
                    <a:lnTo>
                      <a:pt x="345926" y="2716992"/>
                    </a:lnTo>
                    <a:cubicBezTo>
                      <a:pt x="351219" y="2648887"/>
                      <a:pt x="465099" y="2274406"/>
                      <a:pt x="478004" y="2232095"/>
                    </a:cubicBezTo>
                    <a:cubicBezTo>
                      <a:pt x="478836" y="2229553"/>
                      <a:pt x="479222" y="2228185"/>
                      <a:pt x="479222" y="2228185"/>
                    </a:cubicBezTo>
                    <a:cubicBezTo>
                      <a:pt x="476681" y="2227843"/>
                      <a:pt x="474183" y="2227501"/>
                      <a:pt x="471700" y="2227114"/>
                    </a:cubicBezTo>
                    <a:cubicBezTo>
                      <a:pt x="-81258" y="2146194"/>
                      <a:pt x="-20378" y="1682408"/>
                      <a:pt x="40398" y="1367200"/>
                    </a:cubicBezTo>
                    <a:cubicBezTo>
                      <a:pt x="101530" y="1050581"/>
                      <a:pt x="251492" y="439568"/>
                      <a:pt x="334836" y="317303"/>
                    </a:cubicBezTo>
                    <a:cubicBezTo>
                      <a:pt x="377979" y="254045"/>
                      <a:pt x="565570" y="174403"/>
                      <a:pt x="736479" y="112289"/>
                    </a:cubicBezTo>
                    <a:cubicBezTo>
                      <a:pt x="751479" y="106818"/>
                      <a:pt x="766376" y="101496"/>
                      <a:pt x="781049" y="96367"/>
                    </a:cubicBezTo>
                    <a:cubicBezTo>
                      <a:pt x="867574" y="65830"/>
                      <a:pt x="945849" y="40854"/>
                      <a:pt x="993140" y="26151"/>
                    </a:cubicBezTo>
                    <a:cubicBezTo>
                      <a:pt x="1022710" y="17008"/>
                      <a:pt x="1040238" y="11834"/>
                      <a:pt x="1040238" y="11834"/>
                    </a:cubicBezTo>
                    <a:cubicBezTo>
                      <a:pt x="1040387" y="12325"/>
                      <a:pt x="1040550" y="12800"/>
                      <a:pt x="1040639" y="13306"/>
                    </a:cubicBezTo>
                    <a:lnTo>
                      <a:pt x="1040699" y="13306"/>
                    </a:lnTo>
                    <a:cubicBezTo>
                      <a:pt x="1041279" y="15446"/>
                      <a:pt x="1041859" y="17602"/>
                      <a:pt x="1042498" y="19802"/>
                    </a:cubicBezTo>
                    <a:cubicBezTo>
                      <a:pt x="1044787" y="27905"/>
                      <a:pt x="1047241" y="36171"/>
                      <a:pt x="1049723" y="44467"/>
                    </a:cubicBezTo>
                    <a:cubicBezTo>
                      <a:pt x="1080810" y="147509"/>
                      <a:pt x="1126436" y="265418"/>
                      <a:pt x="1174902" y="379610"/>
                    </a:cubicBezTo>
                    <a:cubicBezTo>
                      <a:pt x="1176523" y="383327"/>
                      <a:pt x="1178083" y="386984"/>
                      <a:pt x="1179645" y="390656"/>
                    </a:cubicBezTo>
                    <a:cubicBezTo>
                      <a:pt x="1269262" y="600517"/>
                      <a:pt x="1367368" y="795808"/>
                      <a:pt x="1400655" y="860999"/>
                    </a:cubicBezTo>
                    <a:cubicBezTo>
                      <a:pt x="1408223" y="875792"/>
                      <a:pt x="1412430" y="883909"/>
                      <a:pt x="1412430" y="883909"/>
                    </a:cubicBezTo>
                    <a:cubicBezTo>
                      <a:pt x="1412965" y="883165"/>
                      <a:pt x="1413500" y="882452"/>
                      <a:pt x="1414036" y="881664"/>
                    </a:cubicBezTo>
                    <a:cubicBezTo>
                      <a:pt x="1486110" y="782175"/>
                      <a:pt x="1564146" y="603698"/>
                      <a:pt x="1629515" y="433265"/>
                    </a:cubicBezTo>
                    <a:cubicBezTo>
                      <a:pt x="1631166" y="428968"/>
                      <a:pt x="1632845" y="424672"/>
                      <a:pt x="1634496" y="420375"/>
                    </a:cubicBezTo>
                    <a:cubicBezTo>
                      <a:pt x="1687913" y="280077"/>
                      <a:pt x="1732320" y="146840"/>
                      <a:pt x="1757296" y="69488"/>
                    </a:cubicBezTo>
                    <a:cubicBezTo>
                      <a:pt x="1771152" y="26433"/>
                      <a:pt x="1779031" y="699"/>
                      <a:pt x="1779031" y="699"/>
                    </a:cubicBezTo>
                    <a:cubicBezTo>
                      <a:pt x="1779031" y="699"/>
                      <a:pt x="1782214" y="1576"/>
                      <a:pt x="1788115" y="3330"/>
                    </a:cubicBezTo>
                    <a:cubicBezTo>
                      <a:pt x="1791044" y="4162"/>
                      <a:pt x="1794657" y="5292"/>
                      <a:pt x="1798923" y="6601"/>
                    </a:cubicBezTo>
                    <a:cubicBezTo>
                      <a:pt x="1810446" y="10124"/>
                      <a:pt x="1826621" y="15298"/>
                      <a:pt x="1846409" y="22092"/>
                    </a:cubicBezTo>
                    <a:cubicBezTo>
                      <a:pt x="1892540" y="37866"/>
                      <a:pt x="1958444" y="62604"/>
                      <a:pt x="2031352" y="96501"/>
                    </a:cubicBezTo>
                    <a:cubicBezTo>
                      <a:pt x="2042100" y="101540"/>
                      <a:pt x="2053043" y="106714"/>
                      <a:pt x="2064089" y="112140"/>
                    </a:cubicBezTo>
                    <a:cubicBezTo>
                      <a:pt x="2192256" y="175027"/>
                      <a:pt x="2335424" y="265076"/>
                      <a:pt x="2428981" y="384011"/>
                    </a:cubicBezTo>
                    <a:cubicBezTo>
                      <a:pt x="2544288" y="530494"/>
                      <a:pt x="2594924" y="1012656"/>
                      <a:pt x="2602402" y="1437209"/>
                    </a:cubicBezTo>
                    <a:cubicBezTo>
                      <a:pt x="2602730" y="1455004"/>
                      <a:pt x="2602982" y="1472651"/>
                      <a:pt x="2603116" y="1490179"/>
                    </a:cubicBezTo>
                    <a:cubicBezTo>
                      <a:pt x="2603414" y="1523154"/>
                      <a:pt x="2603473" y="1555653"/>
                      <a:pt x="2603265" y="1587557"/>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 name="Google Shape;1213;p46">
                <a:extLst>
                  <a:ext uri="{FF2B5EF4-FFF2-40B4-BE49-F238E27FC236}">
                    <a16:creationId xmlns:a16="http://schemas.microsoft.com/office/drawing/2014/main" id="{0450A5EB-C4B5-5B54-3737-38F77485942F}"/>
                  </a:ext>
                </a:extLst>
              </p:cNvPr>
              <p:cNvSpPr/>
              <p:nvPr/>
            </p:nvSpPr>
            <p:spPr>
              <a:xfrm>
                <a:off x="6772484" y="3227777"/>
                <a:ext cx="361186" cy="300176"/>
              </a:xfrm>
              <a:custGeom>
                <a:avLst/>
                <a:gdLst/>
                <a:ahLst/>
                <a:cxnLst/>
                <a:rect l="l" t="t" r="r" b="b"/>
                <a:pathLst>
                  <a:path w="481581" h="400235" extrusionOk="0">
                    <a:moveTo>
                      <a:pt x="105849" y="297262"/>
                    </a:moveTo>
                    <a:cubicBezTo>
                      <a:pt x="105849" y="297262"/>
                      <a:pt x="5854" y="178773"/>
                      <a:pt x="2152" y="138023"/>
                    </a:cubicBezTo>
                    <a:cubicBezTo>
                      <a:pt x="-1550" y="97303"/>
                      <a:pt x="54008" y="138023"/>
                      <a:pt x="54008" y="138023"/>
                    </a:cubicBezTo>
                    <a:cubicBezTo>
                      <a:pt x="54008" y="138023"/>
                      <a:pt x="28080" y="78778"/>
                      <a:pt x="39185" y="49164"/>
                    </a:cubicBezTo>
                    <a:cubicBezTo>
                      <a:pt x="50306" y="19534"/>
                      <a:pt x="135463" y="112110"/>
                      <a:pt x="135463" y="112110"/>
                    </a:cubicBezTo>
                    <a:cubicBezTo>
                      <a:pt x="135463" y="112110"/>
                      <a:pt x="57709" y="38058"/>
                      <a:pt x="72517" y="12130"/>
                    </a:cubicBezTo>
                    <a:cubicBezTo>
                      <a:pt x="87324" y="-13797"/>
                      <a:pt x="153973" y="30640"/>
                      <a:pt x="153973" y="30640"/>
                    </a:cubicBezTo>
                    <a:cubicBezTo>
                      <a:pt x="153973" y="30640"/>
                      <a:pt x="120656" y="-2692"/>
                      <a:pt x="176198" y="1010"/>
                    </a:cubicBezTo>
                    <a:cubicBezTo>
                      <a:pt x="231756" y="4712"/>
                      <a:pt x="339139" y="138023"/>
                      <a:pt x="379889" y="197282"/>
                    </a:cubicBezTo>
                    <a:cubicBezTo>
                      <a:pt x="420610" y="256541"/>
                      <a:pt x="483556" y="400958"/>
                      <a:pt x="483556" y="400958"/>
                    </a:cubicBezTo>
                    <a:cubicBezTo>
                      <a:pt x="483556" y="400958"/>
                      <a:pt x="161391" y="360223"/>
                      <a:pt x="105849" y="297262"/>
                    </a:cubicBez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7" name="Google Shape;1214;p46">
                <a:extLst>
                  <a:ext uri="{FF2B5EF4-FFF2-40B4-BE49-F238E27FC236}">
                    <a16:creationId xmlns:a16="http://schemas.microsoft.com/office/drawing/2014/main" id="{5BCBAB36-FF77-24AE-0DB7-243954525ED9}"/>
                  </a:ext>
                </a:extLst>
              </p:cNvPr>
              <p:cNvSpPr/>
              <p:nvPr/>
            </p:nvSpPr>
            <p:spPr>
              <a:xfrm>
                <a:off x="6810206" y="3329908"/>
                <a:ext cx="97895" cy="121243"/>
              </a:xfrm>
              <a:custGeom>
                <a:avLst/>
                <a:gdLst/>
                <a:ahLst/>
                <a:cxnLst/>
                <a:rect l="l" t="t" r="r" b="b"/>
                <a:pathLst>
                  <a:path w="130526" h="161658" extrusionOk="0">
                    <a:moveTo>
                      <a:pt x="131926" y="155725"/>
                    </a:moveTo>
                    <a:cubicBezTo>
                      <a:pt x="124002" y="141675"/>
                      <a:pt x="113729" y="128711"/>
                      <a:pt x="103753" y="116030"/>
                    </a:cubicBezTo>
                    <a:cubicBezTo>
                      <a:pt x="93480" y="102962"/>
                      <a:pt x="83059" y="89983"/>
                      <a:pt x="72622" y="77034"/>
                    </a:cubicBezTo>
                    <a:cubicBezTo>
                      <a:pt x="51972" y="51404"/>
                      <a:pt x="31069" y="25848"/>
                      <a:pt x="8368" y="1986"/>
                    </a:cubicBezTo>
                    <a:cubicBezTo>
                      <a:pt x="5290" y="-1240"/>
                      <a:pt x="57" y="2298"/>
                      <a:pt x="2644" y="6208"/>
                    </a:cubicBezTo>
                    <a:cubicBezTo>
                      <a:pt x="21079" y="33891"/>
                      <a:pt x="41640" y="60131"/>
                      <a:pt x="62275" y="86163"/>
                    </a:cubicBezTo>
                    <a:cubicBezTo>
                      <a:pt x="72370" y="98889"/>
                      <a:pt x="82494" y="111570"/>
                      <a:pt x="92723" y="124177"/>
                    </a:cubicBezTo>
                    <a:cubicBezTo>
                      <a:pt x="103144" y="137007"/>
                      <a:pt x="113804" y="150239"/>
                      <a:pt x="126099" y="161314"/>
                    </a:cubicBezTo>
                    <a:cubicBezTo>
                      <a:pt x="129816" y="164659"/>
                      <a:pt x="133993" y="159426"/>
                      <a:pt x="131926" y="155725"/>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8" name="Google Shape;1215;p46">
                <a:extLst>
                  <a:ext uri="{FF2B5EF4-FFF2-40B4-BE49-F238E27FC236}">
                    <a16:creationId xmlns:a16="http://schemas.microsoft.com/office/drawing/2014/main" id="{ED9297F1-6F91-1277-D9E4-0D0A4A7F038F}"/>
                  </a:ext>
                </a:extLst>
              </p:cNvPr>
              <p:cNvSpPr/>
              <p:nvPr/>
            </p:nvSpPr>
            <p:spPr>
              <a:xfrm>
                <a:off x="6848005" y="3285349"/>
                <a:ext cx="113824" cy="146117"/>
              </a:xfrm>
              <a:custGeom>
                <a:avLst/>
                <a:gdLst/>
                <a:ahLst/>
                <a:cxnLst/>
                <a:rect l="l" t="t" r="r" b="b"/>
                <a:pathLst>
                  <a:path w="151765" h="194823" extrusionOk="0">
                    <a:moveTo>
                      <a:pt x="153540" y="189363"/>
                    </a:moveTo>
                    <a:cubicBezTo>
                      <a:pt x="147995" y="169858"/>
                      <a:pt x="136815" y="151660"/>
                      <a:pt x="126275" y="134534"/>
                    </a:cubicBezTo>
                    <a:cubicBezTo>
                      <a:pt x="115838" y="117571"/>
                      <a:pt x="104494" y="101202"/>
                      <a:pt x="92289" y="85473"/>
                    </a:cubicBezTo>
                    <a:cubicBezTo>
                      <a:pt x="80157" y="69819"/>
                      <a:pt x="67194" y="54892"/>
                      <a:pt x="53382" y="40679"/>
                    </a:cubicBezTo>
                    <a:cubicBezTo>
                      <a:pt x="46231" y="33291"/>
                      <a:pt x="38783" y="26229"/>
                      <a:pt x="31141" y="19346"/>
                    </a:cubicBezTo>
                    <a:cubicBezTo>
                      <a:pt x="23975" y="12863"/>
                      <a:pt x="16185" y="5504"/>
                      <a:pt x="7548" y="1134"/>
                    </a:cubicBezTo>
                    <a:cubicBezTo>
                      <a:pt x="3891" y="-725"/>
                      <a:pt x="412" y="4062"/>
                      <a:pt x="2686" y="7185"/>
                    </a:cubicBezTo>
                    <a:cubicBezTo>
                      <a:pt x="8440" y="15049"/>
                      <a:pt x="16751" y="21813"/>
                      <a:pt x="23693" y="28623"/>
                    </a:cubicBezTo>
                    <a:cubicBezTo>
                      <a:pt x="30666" y="35461"/>
                      <a:pt x="37445" y="42478"/>
                      <a:pt x="44091" y="49600"/>
                    </a:cubicBezTo>
                    <a:cubicBezTo>
                      <a:pt x="57441" y="63901"/>
                      <a:pt x="70167" y="78768"/>
                      <a:pt x="82075" y="94289"/>
                    </a:cubicBezTo>
                    <a:cubicBezTo>
                      <a:pt x="93984" y="109795"/>
                      <a:pt x="105104" y="125941"/>
                      <a:pt x="115347" y="142592"/>
                    </a:cubicBezTo>
                    <a:cubicBezTo>
                      <a:pt x="125695" y="159377"/>
                      <a:pt x="134303" y="177559"/>
                      <a:pt x="145705" y="193659"/>
                    </a:cubicBezTo>
                    <a:cubicBezTo>
                      <a:pt x="148813" y="198030"/>
                      <a:pt x="154863" y="194031"/>
                      <a:pt x="153540" y="189363"/>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9" name="Google Shape;1216;p46">
                <a:extLst>
                  <a:ext uri="{FF2B5EF4-FFF2-40B4-BE49-F238E27FC236}">
                    <a16:creationId xmlns:a16="http://schemas.microsoft.com/office/drawing/2014/main" id="{4CB66B6C-2366-2197-BAAA-EC7EF62B309C}"/>
                  </a:ext>
                </a:extLst>
              </p:cNvPr>
              <p:cNvSpPr/>
              <p:nvPr/>
            </p:nvSpPr>
            <p:spPr>
              <a:xfrm>
                <a:off x="6891466" y="3249556"/>
                <a:ext cx="128136" cy="159966"/>
              </a:xfrm>
              <a:custGeom>
                <a:avLst/>
                <a:gdLst/>
                <a:ahLst/>
                <a:cxnLst/>
                <a:rect l="l" t="t" r="r" b="b"/>
                <a:pathLst>
                  <a:path w="170848" h="213288" extrusionOk="0">
                    <a:moveTo>
                      <a:pt x="172558" y="207895"/>
                    </a:moveTo>
                    <a:cubicBezTo>
                      <a:pt x="165422" y="187215"/>
                      <a:pt x="153455" y="167814"/>
                      <a:pt x="141695" y="149513"/>
                    </a:cubicBezTo>
                    <a:cubicBezTo>
                      <a:pt x="129697" y="130825"/>
                      <a:pt x="116704" y="112777"/>
                      <a:pt x="102937" y="95368"/>
                    </a:cubicBezTo>
                    <a:cubicBezTo>
                      <a:pt x="89200" y="78033"/>
                      <a:pt x="74601" y="61441"/>
                      <a:pt x="59228" y="45564"/>
                    </a:cubicBezTo>
                    <a:cubicBezTo>
                      <a:pt x="43856" y="29656"/>
                      <a:pt x="27666" y="14165"/>
                      <a:pt x="9514" y="1483"/>
                    </a:cubicBezTo>
                    <a:cubicBezTo>
                      <a:pt x="5648" y="-1222"/>
                      <a:pt x="-596" y="3728"/>
                      <a:pt x="3107" y="7653"/>
                    </a:cubicBezTo>
                    <a:cubicBezTo>
                      <a:pt x="18270" y="23680"/>
                      <a:pt x="34401" y="38799"/>
                      <a:pt x="49565" y="54855"/>
                    </a:cubicBezTo>
                    <a:cubicBezTo>
                      <a:pt x="64313" y="70466"/>
                      <a:pt x="78407" y="86760"/>
                      <a:pt x="91728" y="103648"/>
                    </a:cubicBezTo>
                    <a:cubicBezTo>
                      <a:pt x="105048" y="120537"/>
                      <a:pt x="117566" y="138035"/>
                      <a:pt x="129252" y="156099"/>
                    </a:cubicBezTo>
                    <a:cubicBezTo>
                      <a:pt x="141249" y="174608"/>
                      <a:pt x="151834" y="194292"/>
                      <a:pt x="164738" y="212176"/>
                    </a:cubicBezTo>
                    <a:cubicBezTo>
                      <a:pt x="167756" y="216369"/>
                      <a:pt x="174209" y="212637"/>
                      <a:pt x="172558" y="207895"/>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0" name="Google Shape;1217;p46">
                <a:extLst>
                  <a:ext uri="{FF2B5EF4-FFF2-40B4-BE49-F238E27FC236}">
                    <a16:creationId xmlns:a16="http://schemas.microsoft.com/office/drawing/2014/main" id="{8EFBBA94-DA20-4F4E-7318-00D0C8527C62}"/>
                  </a:ext>
                </a:extLst>
              </p:cNvPr>
              <p:cNvSpPr/>
              <p:nvPr/>
            </p:nvSpPr>
            <p:spPr>
              <a:xfrm>
                <a:off x="7786354" y="3184681"/>
                <a:ext cx="686024" cy="565655"/>
              </a:xfrm>
              <a:custGeom>
                <a:avLst/>
                <a:gdLst/>
                <a:ahLst/>
                <a:cxnLst/>
                <a:rect l="l" t="t" r="r" b="b"/>
                <a:pathLst>
                  <a:path w="914698" h="754207" extrusionOk="0">
                    <a:moveTo>
                      <a:pt x="2309" y="480671"/>
                    </a:moveTo>
                    <a:lnTo>
                      <a:pt x="46761" y="754711"/>
                    </a:lnTo>
                    <a:cubicBezTo>
                      <a:pt x="46761" y="754711"/>
                      <a:pt x="165250" y="762115"/>
                      <a:pt x="298561" y="695452"/>
                    </a:cubicBezTo>
                    <a:cubicBezTo>
                      <a:pt x="431887" y="628789"/>
                      <a:pt x="491131" y="562126"/>
                      <a:pt x="524463" y="539915"/>
                    </a:cubicBezTo>
                    <a:cubicBezTo>
                      <a:pt x="557794" y="517689"/>
                      <a:pt x="705913" y="480671"/>
                      <a:pt x="735558" y="484373"/>
                    </a:cubicBezTo>
                    <a:cubicBezTo>
                      <a:pt x="765172" y="488074"/>
                      <a:pt x="883676" y="499180"/>
                      <a:pt x="898483" y="462147"/>
                    </a:cubicBezTo>
                    <a:cubicBezTo>
                      <a:pt x="913306" y="425113"/>
                      <a:pt x="887378" y="417709"/>
                      <a:pt x="887378" y="417709"/>
                    </a:cubicBezTo>
                    <a:cubicBezTo>
                      <a:pt x="887378" y="417709"/>
                      <a:pt x="917007" y="436234"/>
                      <a:pt x="917007" y="410306"/>
                    </a:cubicBezTo>
                    <a:cubicBezTo>
                      <a:pt x="917007" y="384378"/>
                      <a:pt x="813311" y="317730"/>
                      <a:pt x="779979" y="306610"/>
                    </a:cubicBezTo>
                    <a:cubicBezTo>
                      <a:pt x="746663" y="295504"/>
                      <a:pt x="565199" y="306610"/>
                      <a:pt x="565199" y="306610"/>
                    </a:cubicBezTo>
                    <a:cubicBezTo>
                      <a:pt x="565199" y="306610"/>
                      <a:pt x="750365" y="251067"/>
                      <a:pt x="783682" y="251067"/>
                    </a:cubicBezTo>
                    <a:cubicBezTo>
                      <a:pt x="817013" y="251067"/>
                      <a:pt x="898483" y="295504"/>
                      <a:pt x="913306" y="265889"/>
                    </a:cubicBezTo>
                    <a:cubicBezTo>
                      <a:pt x="928113" y="236260"/>
                      <a:pt x="813311" y="162193"/>
                      <a:pt x="709630" y="158491"/>
                    </a:cubicBezTo>
                    <a:cubicBezTo>
                      <a:pt x="605934" y="154789"/>
                      <a:pt x="498535" y="221437"/>
                      <a:pt x="498535" y="221437"/>
                    </a:cubicBezTo>
                    <a:cubicBezTo>
                      <a:pt x="498535" y="221437"/>
                      <a:pt x="576319" y="121458"/>
                      <a:pt x="594828" y="110352"/>
                    </a:cubicBezTo>
                    <a:cubicBezTo>
                      <a:pt x="613337" y="99247"/>
                      <a:pt x="750365" y="73319"/>
                      <a:pt x="768874" y="32569"/>
                    </a:cubicBezTo>
                    <a:cubicBezTo>
                      <a:pt x="787383" y="-8152"/>
                      <a:pt x="609635" y="-4450"/>
                      <a:pt x="568900" y="14059"/>
                    </a:cubicBezTo>
                    <a:cubicBezTo>
                      <a:pt x="528165" y="32569"/>
                      <a:pt x="217106" y="365854"/>
                      <a:pt x="146741" y="417709"/>
                    </a:cubicBezTo>
                    <a:cubicBezTo>
                      <a:pt x="76391" y="469550"/>
                      <a:pt x="2309" y="480671"/>
                      <a:pt x="2309" y="480671"/>
                    </a:cubicBez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1" name="Google Shape;1218;p46">
                <a:extLst>
                  <a:ext uri="{FF2B5EF4-FFF2-40B4-BE49-F238E27FC236}">
                    <a16:creationId xmlns:a16="http://schemas.microsoft.com/office/drawing/2014/main" id="{0EF9CF86-730E-8F68-46DF-FC834C155284}"/>
                  </a:ext>
                </a:extLst>
              </p:cNvPr>
              <p:cNvSpPr/>
              <p:nvPr/>
            </p:nvSpPr>
            <p:spPr>
              <a:xfrm>
                <a:off x="8170342" y="3475502"/>
                <a:ext cx="261197" cy="34325"/>
              </a:xfrm>
              <a:custGeom>
                <a:avLst/>
                <a:gdLst/>
                <a:ahLst/>
                <a:cxnLst/>
                <a:rect l="l" t="t" r="r" b="b"/>
                <a:pathLst>
                  <a:path w="348263" h="45766" extrusionOk="0">
                    <a:moveTo>
                      <a:pt x="348192" y="19624"/>
                    </a:moveTo>
                    <a:cubicBezTo>
                      <a:pt x="327617" y="11060"/>
                      <a:pt x="304038" y="7834"/>
                      <a:pt x="282080" y="5158"/>
                    </a:cubicBezTo>
                    <a:cubicBezTo>
                      <a:pt x="259497" y="2393"/>
                      <a:pt x="236751" y="936"/>
                      <a:pt x="214004" y="772"/>
                    </a:cubicBezTo>
                    <a:cubicBezTo>
                      <a:pt x="168140" y="430"/>
                      <a:pt x="122216" y="5307"/>
                      <a:pt x="77526" y="15594"/>
                    </a:cubicBezTo>
                    <a:cubicBezTo>
                      <a:pt x="52803" y="21274"/>
                      <a:pt x="27232" y="28053"/>
                      <a:pt x="4441" y="39411"/>
                    </a:cubicBezTo>
                    <a:cubicBezTo>
                      <a:pt x="1141" y="41076"/>
                      <a:pt x="1809" y="47425"/>
                      <a:pt x="6106" y="46413"/>
                    </a:cubicBezTo>
                    <a:cubicBezTo>
                      <a:pt x="27560" y="41329"/>
                      <a:pt x="48521" y="34446"/>
                      <a:pt x="70049" y="29584"/>
                    </a:cubicBezTo>
                    <a:cubicBezTo>
                      <a:pt x="92051" y="24604"/>
                      <a:pt x="114248" y="20605"/>
                      <a:pt x="136652" y="17914"/>
                    </a:cubicBezTo>
                    <a:cubicBezTo>
                      <a:pt x="181268" y="12577"/>
                      <a:pt x="226477" y="12235"/>
                      <a:pt x="271152" y="17007"/>
                    </a:cubicBezTo>
                    <a:cubicBezTo>
                      <a:pt x="283284" y="18300"/>
                      <a:pt x="295371" y="20040"/>
                      <a:pt x="307427" y="21883"/>
                    </a:cubicBezTo>
                    <a:cubicBezTo>
                      <a:pt x="320139" y="23816"/>
                      <a:pt x="333029" y="26507"/>
                      <a:pt x="345829" y="27458"/>
                    </a:cubicBezTo>
                    <a:cubicBezTo>
                      <a:pt x="350244" y="27785"/>
                      <a:pt x="352772" y="21526"/>
                      <a:pt x="348192" y="19624"/>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 name="Google Shape;1219;p46">
                <a:extLst>
                  <a:ext uri="{FF2B5EF4-FFF2-40B4-BE49-F238E27FC236}">
                    <a16:creationId xmlns:a16="http://schemas.microsoft.com/office/drawing/2014/main" id="{7E250416-5C5E-E1A0-D0D8-6731316E1661}"/>
                  </a:ext>
                </a:extLst>
              </p:cNvPr>
              <p:cNvSpPr/>
              <p:nvPr/>
            </p:nvSpPr>
            <p:spPr>
              <a:xfrm>
                <a:off x="8150069" y="3405482"/>
                <a:ext cx="72515" cy="28393"/>
              </a:xfrm>
              <a:custGeom>
                <a:avLst/>
                <a:gdLst/>
                <a:ahLst/>
                <a:cxnLst/>
                <a:rect l="l" t="t" r="r" b="b"/>
                <a:pathLst>
                  <a:path w="96686" h="37857" extrusionOk="0">
                    <a:moveTo>
                      <a:pt x="95737" y="762"/>
                    </a:moveTo>
                    <a:cubicBezTo>
                      <a:pt x="88289" y="405"/>
                      <a:pt x="79845" y="3631"/>
                      <a:pt x="72828" y="5936"/>
                    </a:cubicBezTo>
                    <a:cubicBezTo>
                      <a:pt x="65260" y="8433"/>
                      <a:pt x="57738" y="10990"/>
                      <a:pt x="50186" y="13518"/>
                    </a:cubicBezTo>
                    <a:cubicBezTo>
                      <a:pt x="34813" y="18662"/>
                      <a:pt x="19455" y="23791"/>
                      <a:pt x="4737" y="30600"/>
                    </a:cubicBezTo>
                    <a:cubicBezTo>
                      <a:pt x="842" y="32399"/>
                      <a:pt x="1808" y="39505"/>
                      <a:pt x="6596" y="38494"/>
                    </a:cubicBezTo>
                    <a:cubicBezTo>
                      <a:pt x="22295" y="35134"/>
                      <a:pt x="37519" y="30199"/>
                      <a:pt x="52757" y="25129"/>
                    </a:cubicBezTo>
                    <a:cubicBezTo>
                      <a:pt x="60309" y="22631"/>
                      <a:pt x="67862" y="20134"/>
                      <a:pt x="75399" y="17606"/>
                    </a:cubicBezTo>
                    <a:cubicBezTo>
                      <a:pt x="79309" y="16298"/>
                      <a:pt x="83249" y="15034"/>
                      <a:pt x="87011" y="13354"/>
                    </a:cubicBezTo>
                    <a:cubicBezTo>
                      <a:pt x="90519" y="11779"/>
                      <a:pt x="94533" y="10559"/>
                      <a:pt x="97506" y="8092"/>
                    </a:cubicBezTo>
                    <a:cubicBezTo>
                      <a:pt x="99900" y="6084"/>
                      <a:pt x="99528" y="941"/>
                      <a:pt x="95737" y="762"/>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3" name="Google Shape;1220;p46">
                <a:extLst>
                  <a:ext uri="{FF2B5EF4-FFF2-40B4-BE49-F238E27FC236}">
                    <a16:creationId xmlns:a16="http://schemas.microsoft.com/office/drawing/2014/main" id="{33F403A8-7178-7028-ECAD-7A4DB1AF2235}"/>
                  </a:ext>
                </a:extLst>
              </p:cNvPr>
              <p:cNvSpPr/>
              <p:nvPr/>
            </p:nvSpPr>
            <p:spPr>
              <a:xfrm>
                <a:off x="8143817" y="3354635"/>
                <a:ext cx="329" cy="190"/>
              </a:xfrm>
              <a:custGeom>
                <a:avLst/>
                <a:gdLst/>
                <a:ahLst/>
                <a:cxnLst/>
                <a:rect l="l" t="t" r="r" b="b"/>
                <a:pathLst>
                  <a:path w="439" h="253" extrusionOk="0">
                    <a:moveTo>
                      <a:pt x="2313" y="970"/>
                    </a:moveTo>
                    <a:cubicBezTo>
                      <a:pt x="2328" y="970"/>
                      <a:pt x="2328" y="970"/>
                      <a:pt x="2328" y="955"/>
                    </a:cubicBezTo>
                    <a:cubicBezTo>
                      <a:pt x="3042" y="599"/>
                      <a:pt x="2729" y="673"/>
                      <a:pt x="2313" y="970"/>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4" name="Google Shape;1221;p46">
                <a:extLst>
                  <a:ext uri="{FF2B5EF4-FFF2-40B4-BE49-F238E27FC236}">
                    <a16:creationId xmlns:a16="http://schemas.microsoft.com/office/drawing/2014/main" id="{5EA69737-E041-4F3B-EC23-BCAE86589CE9}"/>
                  </a:ext>
                </a:extLst>
              </p:cNvPr>
              <p:cNvSpPr/>
              <p:nvPr/>
            </p:nvSpPr>
            <p:spPr>
              <a:xfrm>
                <a:off x="8133307" y="3346968"/>
                <a:ext cx="25742" cy="17727"/>
              </a:xfrm>
              <a:custGeom>
                <a:avLst/>
                <a:gdLst/>
                <a:ahLst/>
                <a:cxnLst/>
                <a:rect l="l" t="t" r="r" b="b"/>
                <a:pathLst>
                  <a:path w="34323" h="23636" extrusionOk="0">
                    <a:moveTo>
                      <a:pt x="31193" y="801"/>
                    </a:moveTo>
                    <a:cubicBezTo>
                      <a:pt x="30895" y="816"/>
                      <a:pt x="30613" y="861"/>
                      <a:pt x="30331" y="965"/>
                    </a:cubicBezTo>
                    <a:cubicBezTo>
                      <a:pt x="29588" y="1158"/>
                      <a:pt x="28918" y="1455"/>
                      <a:pt x="28279" y="1901"/>
                    </a:cubicBezTo>
                    <a:cubicBezTo>
                      <a:pt x="27521" y="2466"/>
                      <a:pt x="26837" y="3120"/>
                      <a:pt x="26183" y="3745"/>
                    </a:cubicBezTo>
                    <a:cubicBezTo>
                      <a:pt x="26109" y="3834"/>
                      <a:pt x="25811" y="4117"/>
                      <a:pt x="25692" y="4235"/>
                    </a:cubicBezTo>
                    <a:cubicBezTo>
                      <a:pt x="25678" y="4250"/>
                      <a:pt x="25662" y="4265"/>
                      <a:pt x="25648" y="4265"/>
                    </a:cubicBezTo>
                    <a:cubicBezTo>
                      <a:pt x="25187" y="4637"/>
                      <a:pt x="24711" y="4994"/>
                      <a:pt x="24280" y="5395"/>
                    </a:cubicBezTo>
                    <a:cubicBezTo>
                      <a:pt x="22466" y="7030"/>
                      <a:pt x="20489" y="8577"/>
                      <a:pt x="18452" y="9930"/>
                    </a:cubicBezTo>
                    <a:cubicBezTo>
                      <a:pt x="17947" y="10242"/>
                      <a:pt x="17441" y="10569"/>
                      <a:pt x="16921" y="10866"/>
                    </a:cubicBezTo>
                    <a:cubicBezTo>
                      <a:pt x="16698" y="11000"/>
                      <a:pt x="16445" y="11119"/>
                      <a:pt x="16237" y="11268"/>
                    </a:cubicBezTo>
                    <a:cubicBezTo>
                      <a:pt x="16267" y="11238"/>
                      <a:pt x="16296" y="11223"/>
                      <a:pt x="16326" y="11193"/>
                    </a:cubicBezTo>
                    <a:cubicBezTo>
                      <a:pt x="15271" y="11758"/>
                      <a:pt x="14170" y="12234"/>
                      <a:pt x="13070" y="12710"/>
                    </a:cubicBezTo>
                    <a:cubicBezTo>
                      <a:pt x="11985" y="13200"/>
                      <a:pt x="10900" y="13691"/>
                      <a:pt x="9784" y="14107"/>
                    </a:cubicBezTo>
                    <a:cubicBezTo>
                      <a:pt x="8461" y="14568"/>
                      <a:pt x="7227" y="14999"/>
                      <a:pt x="6231" y="15817"/>
                    </a:cubicBezTo>
                    <a:cubicBezTo>
                      <a:pt x="6128" y="15832"/>
                      <a:pt x="6038" y="15847"/>
                      <a:pt x="5934" y="15876"/>
                    </a:cubicBezTo>
                    <a:cubicBezTo>
                      <a:pt x="3883" y="16233"/>
                      <a:pt x="2024" y="17987"/>
                      <a:pt x="2351" y="20232"/>
                    </a:cubicBezTo>
                    <a:cubicBezTo>
                      <a:pt x="2679" y="22522"/>
                      <a:pt x="4463" y="23845"/>
                      <a:pt x="6692" y="23815"/>
                    </a:cubicBezTo>
                    <a:cubicBezTo>
                      <a:pt x="6901" y="23800"/>
                      <a:pt x="7109" y="23800"/>
                      <a:pt x="7302" y="23800"/>
                    </a:cubicBezTo>
                    <a:cubicBezTo>
                      <a:pt x="8075" y="24187"/>
                      <a:pt x="8952" y="24380"/>
                      <a:pt x="9963" y="24350"/>
                    </a:cubicBezTo>
                    <a:cubicBezTo>
                      <a:pt x="10617" y="24336"/>
                      <a:pt x="11286" y="24217"/>
                      <a:pt x="11940" y="24127"/>
                    </a:cubicBezTo>
                    <a:cubicBezTo>
                      <a:pt x="13590" y="23890"/>
                      <a:pt x="15241" y="23562"/>
                      <a:pt x="16861" y="23116"/>
                    </a:cubicBezTo>
                    <a:cubicBezTo>
                      <a:pt x="19790" y="22329"/>
                      <a:pt x="22541" y="20886"/>
                      <a:pt x="25187" y="19385"/>
                    </a:cubicBezTo>
                    <a:cubicBezTo>
                      <a:pt x="27818" y="17883"/>
                      <a:pt x="30033" y="16055"/>
                      <a:pt x="32204" y="13929"/>
                    </a:cubicBezTo>
                    <a:cubicBezTo>
                      <a:pt x="33155" y="13037"/>
                      <a:pt x="33959" y="11922"/>
                      <a:pt x="34732" y="10866"/>
                    </a:cubicBezTo>
                    <a:cubicBezTo>
                      <a:pt x="35296" y="10093"/>
                      <a:pt x="35801" y="9171"/>
                      <a:pt x="36203" y="8279"/>
                    </a:cubicBezTo>
                    <a:cubicBezTo>
                      <a:pt x="36768" y="6971"/>
                      <a:pt x="36619" y="5916"/>
                      <a:pt x="36619" y="4592"/>
                    </a:cubicBezTo>
                    <a:cubicBezTo>
                      <a:pt x="36634" y="1783"/>
                      <a:pt x="33616" y="340"/>
                      <a:pt x="31193" y="801"/>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5" name="Google Shape;1222;p46">
                <a:extLst>
                  <a:ext uri="{FF2B5EF4-FFF2-40B4-BE49-F238E27FC236}">
                    <a16:creationId xmlns:a16="http://schemas.microsoft.com/office/drawing/2014/main" id="{F3181904-371C-5359-5D9E-0E1DAF986433}"/>
                  </a:ext>
                </a:extLst>
              </p:cNvPr>
              <p:cNvSpPr/>
              <p:nvPr/>
            </p:nvSpPr>
            <p:spPr>
              <a:xfrm>
                <a:off x="6797583" y="2484650"/>
                <a:ext cx="136032" cy="647050"/>
              </a:xfrm>
              <a:custGeom>
                <a:avLst/>
                <a:gdLst/>
                <a:ahLst/>
                <a:cxnLst/>
                <a:rect l="l" t="t" r="r" b="b"/>
                <a:pathLst>
                  <a:path w="181376" h="862733" extrusionOk="0">
                    <a:moveTo>
                      <a:pt x="148507" y="517892"/>
                    </a:moveTo>
                    <a:cubicBezTo>
                      <a:pt x="129626" y="405602"/>
                      <a:pt x="104204" y="294309"/>
                      <a:pt x="72299" y="184993"/>
                    </a:cubicBezTo>
                    <a:cubicBezTo>
                      <a:pt x="63454" y="154680"/>
                      <a:pt x="54237" y="124426"/>
                      <a:pt x="44231" y="94454"/>
                    </a:cubicBezTo>
                    <a:cubicBezTo>
                      <a:pt x="34062" y="63903"/>
                      <a:pt x="24369" y="32593"/>
                      <a:pt x="10691" y="3394"/>
                    </a:cubicBezTo>
                    <a:cubicBezTo>
                      <a:pt x="8164" y="-2017"/>
                      <a:pt x="656" y="1016"/>
                      <a:pt x="2143" y="6680"/>
                    </a:cubicBezTo>
                    <a:cubicBezTo>
                      <a:pt x="9457" y="34228"/>
                      <a:pt x="19597" y="61078"/>
                      <a:pt x="28369" y="88195"/>
                    </a:cubicBezTo>
                    <a:cubicBezTo>
                      <a:pt x="37139" y="115327"/>
                      <a:pt x="45718" y="142519"/>
                      <a:pt x="53835" y="169859"/>
                    </a:cubicBezTo>
                    <a:cubicBezTo>
                      <a:pt x="69906" y="223944"/>
                      <a:pt x="84490" y="278491"/>
                      <a:pt x="97424" y="333409"/>
                    </a:cubicBezTo>
                    <a:cubicBezTo>
                      <a:pt x="123367" y="443676"/>
                      <a:pt x="142858" y="555490"/>
                      <a:pt x="155837" y="668017"/>
                    </a:cubicBezTo>
                    <a:cubicBezTo>
                      <a:pt x="163166" y="731499"/>
                      <a:pt x="168637" y="795322"/>
                      <a:pt x="173603" y="859041"/>
                    </a:cubicBezTo>
                    <a:cubicBezTo>
                      <a:pt x="174093" y="865375"/>
                      <a:pt x="183459" y="864289"/>
                      <a:pt x="183325" y="858075"/>
                    </a:cubicBezTo>
                    <a:cubicBezTo>
                      <a:pt x="180932" y="744032"/>
                      <a:pt x="167418" y="630345"/>
                      <a:pt x="148507" y="517892"/>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6" name="Google Shape;1223;p46">
                <a:extLst>
                  <a:ext uri="{FF2B5EF4-FFF2-40B4-BE49-F238E27FC236}">
                    <a16:creationId xmlns:a16="http://schemas.microsoft.com/office/drawing/2014/main" id="{68355C35-11CA-D720-90A6-F3AE77500FF9}"/>
                  </a:ext>
                </a:extLst>
              </p:cNvPr>
              <p:cNvSpPr/>
              <p:nvPr/>
            </p:nvSpPr>
            <p:spPr>
              <a:xfrm>
                <a:off x="6595455" y="3404459"/>
                <a:ext cx="259039" cy="71934"/>
              </a:xfrm>
              <a:custGeom>
                <a:avLst/>
                <a:gdLst/>
                <a:ahLst/>
                <a:cxnLst/>
                <a:rect l="l" t="t" r="r" b="b"/>
                <a:pathLst>
                  <a:path w="345385" h="95912" extrusionOk="0">
                    <a:moveTo>
                      <a:pt x="344826" y="62640"/>
                    </a:moveTo>
                    <a:cubicBezTo>
                      <a:pt x="334464" y="58091"/>
                      <a:pt x="324518" y="53007"/>
                      <a:pt x="313873" y="48978"/>
                    </a:cubicBezTo>
                    <a:cubicBezTo>
                      <a:pt x="303333" y="44964"/>
                      <a:pt x="292643" y="41291"/>
                      <a:pt x="281909" y="37872"/>
                    </a:cubicBezTo>
                    <a:cubicBezTo>
                      <a:pt x="260219" y="30944"/>
                      <a:pt x="238201" y="25012"/>
                      <a:pt x="216005" y="20002"/>
                    </a:cubicBezTo>
                    <a:cubicBezTo>
                      <a:pt x="171597" y="9937"/>
                      <a:pt x="126179" y="3961"/>
                      <a:pt x="80701" y="1746"/>
                    </a:cubicBezTo>
                    <a:cubicBezTo>
                      <a:pt x="68451" y="1151"/>
                      <a:pt x="56201" y="809"/>
                      <a:pt x="43936" y="750"/>
                    </a:cubicBezTo>
                    <a:cubicBezTo>
                      <a:pt x="37528" y="720"/>
                      <a:pt x="31135" y="764"/>
                      <a:pt x="24727" y="883"/>
                    </a:cubicBezTo>
                    <a:cubicBezTo>
                      <a:pt x="18306" y="1032"/>
                      <a:pt x="11288" y="348"/>
                      <a:pt x="5356" y="3188"/>
                    </a:cubicBezTo>
                    <a:cubicBezTo>
                      <a:pt x="1387" y="5091"/>
                      <a:pt x="272" y="11543"/>
                      <a:pt x="5104" y="13372"/>
                    </a:cubicBezTo>
                    <a:cubicBezTo>
                      <a:pt x="9890" y="15200"/>
                      <a:pt x="14247" y="14918"/>
                      <a:pt x="19301" y="14784"/>
                    </a:cubicBezTo>
                    <a:cubicBezTo>
                      <a:pt x="25323" y="14620"/>
                      <a:pt x="31343" y="14531"/>
                      <a:pt x="37365" y="14487"/>
                    </a:cubicBezTo>
                    <a:cubicBezTo>
                      <a:pt x="48455" y="14427"/>
                      <a:pt x="59531" y="14561"/>
                      <a:pt x="70592" y="14962"/>
                    </a:cubicBezTo>
                    <a:cubicBezTo>
                      <a:pt x="92788" y="15780"/>
                      <a:pt x="114955" y="17549"/>
                      <a:pt x="137017" y="20196"/>
                    </a:cubicBezTo>
                    <a:cubicBezTo>
                      <a:pt x="181469" y="25577"/>
                      <a:pt x="225564" y="34572"/>
                      <a:pt x="268544" y="47075"/>
                    </a:cubicBezTo>
                    <a:cubicBezTo>
                      <a:pt x="280705" y="50598"/>
                      <a:pt x="292733" y="54434"/>
                      <a:pt x="304745" y="58418"/>
                    </a:cubicBezTo>
                    <a:cubicBezTo>
                      <a:pt x="305473" y="58641"/>
                      <a:pt x="306202" y="58879"/>
                      <a:pt x="306931" y="59102"/>
                    </a:cubicBezTo>
                    <a:cubicBezTo>
                      <a:pt x="293015" y="58953"/>
                      <a:pt x="278907" y="60039"/>
                      <a:pt x="265482" y="60648"/>
                    </a:cubicBezTo>
                    <a:cubicBezTo>
                      <a:pt x="241933" y="61719"/>
                      <a:pt x="218428" y="63413"/>
                      <a:pt x="194968" y="65703"/>
                    </a:cubicBezTo>
                    <a:cubicBezTo>
                      <a:pt x="149134" y="70133"/>
                      <a:pt x="102051" y="75218"/>
                      <a:pt x="57509" y="87349"/>
                    </a:cubicBezTo>
                    <a:cubicBezTo>
                      <a:pt x="52202" y="88791"/>
                      <a:pt x="54432" y="97191"/>
                      <a:pt x="59695" y="96626"/>
                    </a:cubicBezTo>
                    <a:cubicBezTo>
                      <a:pt x="82678" y="94158"/>
                      <a:pt x="105529" y="90070"/>
                      <a:pt x="128424" y="86963"/>
                    </a:cubicBezTo>
                    <a:cubicBezTo>
                      <a:pt x="150992" y="83885"/>
                      <a:pt x="173605" y="81105"/>
                      <a:pt x="196247" y="78860"/>
                    </a:cubicBezTo>
                    <a:cubicBezTo>
                      <a:pt x="218904" y="76600"/>
                      <a:pt x="241621" y="74831"/>
                      <a:pt x="264336" y="73463"/>
                    </a:cubicBezTo>
                    <a:cubicBezTo>
                      <a:pt x="275502" y="72794"/>
                      <a:pt x="286667" y="72304"/>
                      <a:pt x="297832" y="71739"/>
                    </a:cubicBezTo>
                    <a:cubicBezTo>
                      <a:pt x="309636" y="71129"/>
                      <a:pt x="321946" y="70891"/>
                      <a:pt x="333512" y="68423"/>
                    </a:cubicBezTo>
                    <a:cubicBezTo>
                      <a:pt x="333959" y="68349"/>
                      <a:pt x="334330" y="68186"/>
                      <a:pt x="334672" y="67977"/>
                    </a:cubicBezTo>
                    <a:cubicBezTo>
                      <a:pt x="336931" y="68751"/>
                      <a:pt x="339176" y="69509"/>
                      <a:pt x="341407" y="70326"/>
                    </a:cubicBezTo>
                    <a:cubicBezTo>
                      <a:pt x="346446" y="72215"/>
                      <a:pt x="349851" y="64826"/>
                      <a:pt x="344826" y="6264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7" name="Google Shape;1224;p46">
                <a:extLst>
                  <a:ext uri="{FF2B5EF4-FFF2-40B4-BE49-F238E27FC236}">
                    <a16:creationId xmlns:a16="http://schemas.microsoft.com/office/drawing/2014/main" id="{3E8D7FB0-6C70-F63E-1C98-57684C69B6AC}"/>
                  </a:ext>
                </a:extLst>
              </p:cNvPr>
              <p:cNvSpPr/>
              <p:nvPr/>
            </p:nvSpPr>
            <p:spPr>
              <a:xfrm>
                <a:off x="7139111" y="3526396"/>
                <a:ext cx="663697" cy="35852"/>
              </a:xfrm>
              <a:custGeom>
                <a:avLst/>
                <a:gdLst/>
                <a:ahLst/>
                <a:cxnLst/>
                <a:rect l="l" t="t" r="r" b="b"/>
                <a:pathLst>
                  <a:path w="884929" h="47803" extrusionOk="0">
                    <a:moveTo>
                      <a:pt x="882254" y="10309"/>
                    </a:moveTo>
                    <a:cubicBezTo>
                      <a:pt x="853799" y="13223"/>
                      <a:pt x="825285" y="15735"/>
                      <a:pt x="796814" y="18723"/>
                    </a:cubicBezTo>
                    <a:cubicBezTo>
                      <a:pt x="768359" y="21712"/>
                      <a:pt x="739845" y="24343"/>
                      <a:pt x="711315" y="26573"/>
                    </a:cubicBezTo>
                    <a:cubicBezTo>
                      <a:pt x="654226" y="30989"/>
                      <a:pt x="597019" y="33784"/>
                      <a:pt x="539796" y="34958"/>
                    </a:cubicBezTo>
                    <a:cubicBezTo>
                      <a:pt x="425871" y="37307"/>
                      <a:pt x="311843" y="33085"/>
                      <a:pt x="198394" y="22515"/>
                    </a:cubicBezTo>
                    <a:cubicBezTo>
                      <a:pt x="134214" y="16553"/>
                      <a:pt x="70435" y="7216"/>
                      <a:pt x="6329" y="794"/>
                    </a:cubicBezTo>
                    <a:cubicBezTo>
                      <a:pt x="1556" y="318"/>
                      <a:pt x="426" y="7098"/>
                      <a:pt x="5125" y="8123"/>
                    </a:cubicBezTo>
                    <a:cubicBezTo>
                      <a:pt x="60965" y="20433"/>
                      <a:pt x="118127" y="27168"/>
                      <a:pt x="174963" y="33010"/>
                    </a:cubicBezTo>
                    <a:cubicBezTo>
                      <a:pt x="232305" y="38913"/>
                      <a:pt x="289810" y="43150"/>
                      <a:pt x="347404" y="45662"/>
                    </a:cubicBezTo>
                    <a:cubicBezTo>
                      <a:pt x="461953" y="50672"/>
                      <a:pt x="576785" y="49245"/>
                      <a:pt x="691171" y="41158"/>
                    </a:cubicBezTo>
                    <a:cubicBezTo>
                      <a:pt x="722896" y="38913"/>
                      <a:pt x="754593" y="36177"/>
                      <a:pt x="786215" y="32877"/>
                    </a:cubicBezTo>
                    <a:cubicBezTo>
                      <a:pt x="802032" y="31226"/>
                      <a:pt x="817851" y="29472"/>
                      <a:pt x="833610" y="27465"/>
                    </a:cubicBezTo>
                    <a:cubicBezTo>
                      <a:pt x="850261" y="25354"/>
                      <a:pt x="866614" y="22143"/>
                      <a:pt x="883131" y="19348"/>
                    </a:cubicBezTo>
                    <a:cubicBezTo>
                      <a:pt x="888840" y="18382"/>
                      <a:pt x="888112" y="9699"/>
                      <a:pt x="882254" y="10309"/>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8" name="Google Shape;1225;p46">
                <a:extLst>
                  <a:ext uri="{FF2B5EF4-FFF2-40B4-BE49-F238E27FC236}">
                    <a16:creationId xmlns:a16="http://schemas.microsoft.com/office/drawing/2014/main" id="{4727165F-074B-2C28-F9F4-562DA5B37AE4}"/>
                  </a:ext>
                </a:extLst>
              </p:cNvPr>
              <p:cNvSpPr/>
              <p:nvPr/>
            </p:nvSpPr>
            <p:spPr>
              <a:xfrm>
                <a:off x="6851663" y="3759461"/>
                <a:ext cx="1273666" cy="551711"/>
              </a:xfrm>
              <a:custGeom>
                <a:avLst/>
                <a:gdLst/>
                <a:ahLst/>
                <a:cxnLst/>
                <a:rect l="l" t="t" r="r" b="b"/>
                <a:pathLst>
                  <a:path w="1698221" h="735615" extrusionOk="0">
                    <a:moveTo>
                      <a:pt x="1697526" y="426358"/>
                    </a:moveTo>
                    <a:cubicBezTo>
                      <a:pt x="1687758" y="431041"/>
                      <a:pt x="1677842" y="435486"/>
                      <a:pt x="1667718" y="439411"/>
                    </a:cubicBezTo>
                    <a:cubicBezTo>
                      <a:pt x="1585385" y="471256"/>
                      <a:pt x="1496258" y="485617"/>
                      <a:pt x="1408856" y="494522"/>
                    </a:cubicBezTo>
                    <a:cubicBezTo>
                      <a:pt x="1317232" y="503859"/>
                      <a:pt x="1224938" y="507561"/>
                      <a:pt x="1132942" y="510058"/>
                    </a:cubicBezTo>
                    <a:cubicBezTo>
                      <a:pt x="1082217" y="511411"/>
                      <a:pt x="1031490" y="512050"/>
                      <a:pt x="980779" y="512050"/>
                    </a:cubicBezTo>
                    <a:cubicBezTo>
                      <a:pt x="982043" y="526620"/>
                      <a:pt x="981270" y="541710"/>
                      <a:pt x="980972" y="556175"/>
                    </a:cubicBezTo>
                    <a:cubicBezTo>
                      <a:pt x="980646" y="573183"/>
                      <a:pt x="980334" y="590191"/>
                      <a:pt x="979903" y="607198"/>
                    </a:cubicBezTo>
                    <a:cubicBezTo>
                      <a:pt x="978832" y="650238"/>
                      <a:pt x="977747" y="693381"/>
                      <a:pt x="976290" y="736525"/>
                    </a:cubicBezTo>
                    <a:lnTo>
                      <a:pt x="962895" y="736525"/>
                    </a:lnTo>
                    <a:cubicBezTo>
                      <a:pt x="963475" y="719324"/>
                      <a:pt x="964114" y="702168"/>
                      <a:pt x="964649" y="684981"/>
                    </a:cubicBezTo>
                    <a:cubicBezTo>
                      <a:pt x="965586" y="655025"/>
                      <a:pt x="966419" y="625024"/>
                      <a:pt x="967251" y="595067"/>
                    </a:cubicBezTo>
                    <a:cubicBezTo>
                      <a:pt x="967637" y="579933"/>
                      <a:pt x="967875" y="564768"/>
                      <a:pt x="968410" y="549693"/>
                    </a:cubicBezTo>
                    <a:cubicBezTo>
                      <a:pt x="968857" y="537279"/>
                      <a:pt x="968811" y="524405"/>
                      <a:pt x="970269" y="512006"/>
                    </a:cubicBezTo>
                    <a:cubicBezTo>
                      <a:pt x="928791" y="511917"/>
                      <a:pt x="887311" y="511411"/>
                      <a:pt x="845819" y="510400"/>
                    </a:cubicBezTo>
                    <a:cubicBezTo>
                      <a:pt x="751488" y="508007"/>
                      <a:pt x="656726" y="504394"/>
                      <a:pt x="562723" y="496024"/>
                    </a:cubicBezTo>
                    <a:cubicBezTo>
                      <a:pt x="546266" y="494567"/>
                      <a:pt x="527935" y="491445"/>
                      <a:pt x="515611" y="479373"/>
                    </a:cubicBezTo>
                    <a:cubicBezTo>
                      <a:pt x="500714" y="464714"/>
                      <a:pt x="500477" y="442340"/>
                      <a:pt x="498321" y="422879"/>
                    </a:cubicBezTo>
                    <a:cubicBezTo>
                      <a:pt x="493147" y="376227"/>
                      <a:pt x="487483" y="329560"/>
                      <a:pt x="483959" y="282759"/>
                    </a:cubicBezTo>
                    <a:cubicBezTo>
                      <a:pt x="410324" y="282075"/>
                      <a:pt x="336748" y="279771"/>
                      <a:pt x="263261" y="275370"/>
                    </a:cubicBezTo>
                    <a:cubicBezTo>
                      <a:pt x="220206" y="272783"/>
                      <a:pt x="177256" y="269616"/>
                      <a:pt x="134365" y="265751"/>
                    </a:cubicBezTo>
                    <a:cubicBezTo>
                      <a:pt x="92292" y="262035"/>
                      <a:pt x="50174" y="258020"/>
                      <a:pt x="8443" y="251628"/>
                    </a:cubicBezTo>
                    <a:cubicBezTo>
                      <a:pt x="7610" y="251479"/>
                      <a:pt x="6778" y="251375"/>
                      <a:pt x="5945" y="251226"/>
                    </a:cubicBezTo>
                    <a:cubicBezTo>
                      <a:pt x="3165" y="250795"/>
                      <a:pt x="1990" y="248699"/>
                      <a:pt x="2139" y="246647"/>
                    </a:cubicBezTo>
                    <a:cubicBezTo>
                      <a:pt x="2184" y="244105"/>
                      <a:pt x="4191" y="241563"/>
                      <a:pt x="7521" y="241815"/>
                    </a:cubicBezTo>
                    <a:cubicBezTo>
                      <a:pt x="18166" y="242633"/>
                      <a:pt x="28810" y="243362"/>
                      <a:pt x="39470" y="244388"/>
                    </a:cubicBezTo>
                    <a:cubicBezTo>
                      <a:pt x="124880" y="252802"/>
                      <a:pt x="210290" y="259983"/>
                      <a:pt x="295997" y="264190"/>
                    </a:cubicBezTo>
                    <a:cubicBezTo>
                      <a:pt x="381943" y="268338"/>
                      <a:pt x="467977" y="270241"/>
                      <a:pt x="554027" y="269468"/>
                    </a:cubicBezTo>
                    <a:cubicBezTo>
                      <a:pt x="639779" y="268680"/>
                      <a:pt x="725516" y="265498"/>
                      <a:pt x="811074" y="259879"/>
                    </a:cubicBezTo>
                    <a:cubicBezTo>
                      <a:pt x="896633" y="254215"/>
                      <a:pt x="982043" y="246112"/>
                      <a:pt x="1067171" y="235512"/>
                    </a:cubicBezTo>
                    <a:cubicBezTo>
                      <a:pt x="1149935" y="225239"/>
                      <a:pt x="1232416" y="212543"/>
                      <a:pt x="1314511" y="197587"/>
                    </a:cubicBezTo>
                    <a:cubicBezTo>
                      <a:pt x="1307211" y="133927"/>
                      <a:pt x="1298574" y="70014"/>
                      <a:pt x="1294961" y="5997"/>
                    </a:cubicBezTo>
                    <a:cubicBezTo>
                      <a:pt x="1294619" y="-217"/>
                      <a:pt x="1303509" y="-990"/>
                      <a:pt x="1304535" y="5076"/>
                    </a:cubicBezTo>
                    <a:cubicBezTo>
                      <a:pt x="1315670" y="70401"/>
                      <a:pt x="1321484" y="136752"/>
                      <a:pt x="1328962" y="202567"/>
                    </a:cubicBezTo>
                    <a:cubicBezTo>
                      <a:pt x="1329407" y="206537"/>
                      <a:pt x="1326375" y="209465"/>
                      <a:pt x="1322762" y="210149"/>
                    </a:cubicBezTo>
                    <a:cubicBezTo>
                      <a:pt x="1312251" y="212052"/>
                      <a:pt x="1301740" y="213955"/>
                      <a:pt x="1291245" y="215813"/>
                    </a:cubicBezTo>
                    <a:cubicBezTo>
                      <a:pt x="1206413" y="230859"/>
                      <a:pt x="1121108" y="243317"/>
                      <a:pt x="1035505" y="253337"/>
                    </a:cubicBezTo>
                    <a:cubicBezTo>
                      <a:pt x="949901" y="263298"/>
                      <a:pt x="864000" y="270836"/>
                      <a:pt x="777966" y="275816"/>
                    </a:cubicBezTo>
                    <a:cubicBezTo>
                      <a:pt x="692303" y="280752"/>
                      <a:pt x="606551" y="283190"/>
                      <a:pt x="520800" y="283041"/>
                    </a:cubicBezTo>
                    <a:cubicBezTo>
                      <a:pt x="512147" y="283041"/>
                      <a:pt x="503509" y="282893"/>
                      <a:pt x="494856" y="282848"/>
                    </a:cubicBezTo>
                    <a:cubicBezTo>
                      <a:pt x="496418" y="293255"/>
                      <a:pt x="497830" y="303721"/>
                      <a:pt x="499153" y="314173"/>
                    </a:cubicBezTo>
                    <a:cubicBezTo>
                      <a:pt x="501933" y="337082"/>
                      <a:pt x="504580" y="360007"/>
                      <a:pt x="507166" y="382961"/>
                    </a:cubicBezTo>
                    <a:cubicBezTo>
                      <a:pt x="509619" y="405098"/>
                      <a:pt x="510630" y="428008"/>
                      <a:pt x="515031" y="449907"/>
                    </a:cubicBezTo>
                    <a:cubicBezTo>
                      <a:pt x="516844" y="458991"/>
                      <a:pt x="520651" y="467257"/>
                      <a:pt x="528322" y="472876"/>
                    </a:cubicBezTo>
                    <a:cubicBezTo>
                      <a:pt x="535071" y="477752"/>
                      <a:pt x="543515" y="479953"/>
                      <a:pt x="551633" y="481380"/>
                    </a:cubicBezTo>
                    <a:cubicBezTo>
                      <a:pt x="572447" y="484933"/>
                      <a:pt x="594093" y="485230"/>
                      <a:pt x="615115" y="486643"/>
                    </a:cubicBezTo>
                    <a:cubicBezTo>
                      <a:pt x="708419" y="492946"/>
                      <a:pt x="801901" y="496812"/>
                      <a:pt x="895415" y="498328"/>
                    </a:cubicBezTo>
                    <a:cubicBezTo>
                      <a:pt x="988704" y="499785"/>
                      <a:pt x="1082023" y="498923"/>
                      <a:pt x="1175238" y="495637"/>
                    </a:cubicBezTo>
                    <a:cubicBezTo>
                      <a:pt x="1264320" y="492515"/>
                      <a:pt x="1353789" y="488442"/>
                      <a:pt x="1442321" y="477604"/>
                    </a:cubicBezTo>
                    <a:cubicBezTo>
                      <a:pt x="1485019" y="472326"/>
                      <a:pt x="1527597" y="465354"/>
                      <a:pt x="1569463" y="455482"/>
                    </a:cubicBezTo>
                    <a:cubicBezTo>
                      <a:pt x="1611833" y="445506"/>
                      <a:pt x="1653208" y="432156"/>
                      <a:pt x="1694210" y="417661"/>
                    </a:cubicBezTo>
                    <a:cubicBezTo>
                      <a:pt x="1699919" y="415654"/>
                      <a:pt x="1702908" y="423816"/>
                      <a:pt x="1697526" y="426358"/>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9" name="Google Shape;1226;p46">
                <a:extLst>
                  <a:ext uri="{FF2B5EF4-FFF2-40B4-BE49-F238E27FC236}">
                    <a16:creationId xmlns:a16="http://schemas.microsoft.com/office/drawing/2014/main" id="{6653A554-D564-D96D-CB1D-9C52EB93454E}"/>
                  </a:ext>
                </a:extLst>
              </p:cNvPr>
              <p:cNvSpPr/>
              <p:nvPr/>
            </p:nvSpPr>
            <p:spPr>
              <a:xfrm>
                <a:off x="7078007" y="2271710"/>
                <a:ext cx="918120" cy="1286757"/>
              </a:xfrm>
              <a:custGeom>
                <a:avLst/>
                <a:gdLst/>
                <a:ahLst/>
                <a:cxnLst/>
                <a:rect l="l" t="t" r="r" b="b"/>
                <a:pathLst>
                  <a:path w="1224160" h="1715676" extrusionOk="0">
                    <a:moveTo>
                      <a:pt x="1225835" y="426753"/>
                    </a:moveTo>
                    <a:cubicBezTo>
                      <a:pt x="1173801" y="315965"/>
                      <a:pt x="1121811" y="205162"/>
                      <a:pt x="1069733" y="94375"/>
                    </a:cubicBezTo>
                    <a:cubicBezTo>
                      <a:pt x="1055089" y="63273"/>
                      <a:pt x="1040802" y="31934"/>
                      <a:pt x="1023393" y="2260"/>
                    </a:cubicBezTo>
                    <a:cubicBezTo>
                      <a:pt x="1021132" y="-1621"/>
                      <a:pt x="1015231" y="1962"/>
                      <a:pt x="1016672" y="5947"/>
                    </a:cubicBezTo>
                    <a:cubicBezTo>
                      <a:pt x="1027020" y="34491"/>
                      <a:pt x="1040013" y="61920"/>
                      <a:pt x="1052889" y="89394"/>
                    </a:cubicBezTo>
                    <a:cubicBezTo>
                      <a:pt x="1065793" y="116898"/>
                      <a:pt x="1078682" y="144402"/>
                      <a:pt x="1091602" y="171890"/>
                    </a:cubicBezTo>
                    <a:cubicBezTo>
                      <a:pt x="1117633" y="227284"/>
                      <a:pt x="1143650" y="282678"/>
                      <a:pt x="1169667" y="338072"/>
                    </a:cubicBezTo>
                    <a:lnTo>
                      <a:pt x="1211771" y="427704"/>
                    </a:lnTo>
                    <a:cubicBezTo>
                      <a:pt x="1115879" y="521797"/>
                      <a:pt x="1020062" y="615963"/>
                      <a:pt x="924082" y="709966"/>
                    </a:cubicBezTo>
                    <a:cubicBezTo>
                      <a:pt x="896652" y="736816"/>
                      <a:pt x="869238" y="763680"/>
                      <a:pt x="841824" y="790530"/>
                    </a:cubicBezTo>
                    <a:cubicBezTo>
                      <a:pt x="837839" y="794425"/>
                      <a:pt x="841765" y="800134"/>
                      <a:pt x="845971" y="801308"/>
                    </a:cubicBezTo>
                    <a:cubicBezTo>
                      <a:pt x="900562" y="816577"/>
                      <a:pt x="953117" y="838520"/>
                      <a:pt x="1002504" y="866291"/>
                    </a:cubicBezTo>
                    <a:cubicBezTo>
                      <a:pt x="947587" y="917894"/>
                      <a:pt x="896340" y="973318"/>
                      <a:pt x="849599" y="1032443"/>
                    </a:cubicBezTo>
                    <a:cubicBezTo>
                      <a:pt x="800895" y="1094081"/>
                      <a:pt x="756875" y="1159451"/>
                      <a:pt x="718220" y="1227853"/>
                    </a:cubicBezTo>
                    <a:cubicBezTo>
                      <a:pt x="703220" y="1254361"/>
                      <a:pt x="689186" y="1281433"/>
                      <a:pt x="676222" y="1309012"/>
                    </a:cubicBezTo>
                    <a:cubicBezTo>
                      <a:pt x="673011" y="1229162"/>
                      <a:pt x="669115" y="1149356"/>
                      <a:pt x="664313" y="1069610"/>
                    </a:cubicBezTo>
                    <a:cubicBezTo>
                      <a:pt x="660701" y="1009816"/>
                      <a:pt x="658203" y="949457"/>
                      <a:pt x="649789" y="890108"/>
                    </a:cubicBezTo>
                    <a:cubicBezTo>
                      <a:pt x="649090" y="885262"/>
                      <a:pt x="642325" y="886064"/>
                      <a:pt x="642341" y="890837"/>
                    </a:cubicBezTo>
                    <a:cubicBezTo>
                      <a:pt x="642400" y="944387"/>
                      <a:pt x="646889" y="998012"/>
                      <a:pt x="649952" y="1051458"/>
                    </a:cubicBezTo>
                    <a:cubicBezTo>
                      <a:pt x="652984" y="1104533"/>
                      <a:pt x="655854" y="1157622"/>
                      <a:pt x="658367" y="1210712"/>
                    </a:cubicBezTo>
                    <a:cubicBezTo>
                      <a:pt x="660061" y="1246481"/>
                      <a:pt x="661563" y="1282251"/>
                      <a:pt x="662990" y="1318021"/>
                    </a:cubicBezTo>
                    <a:cubicBezTo>
                      <a:pt x="652895" y="1295096"/>
                      <a:pt x="641449" y="1272766"/>
                      <a:pt x="629703" y="1250689"/>
                    </a:cubicBezTo>
                    <a:cubicBezTo>
                      <a:pt x="612249" y="1217922"/>
                      <a:pt x="593607" y="1185795"/>
                      <a:pt x="573715" y="1154441"/>
                    </a:cubicBezTo>
                    <a:cubicBezTo>
                      <a:pt x="534184" y="1092119"/>
                      <a:pt x="489895" y="1032800"/>
                      <a:pt x="441310" y="977258"/>
                    </a:cubicBezTo>
                    <a:cubicBezTo>
                      <a:pt x="415531" y="947777"/>
                      <a:pt x="388473" y="919411"/>
                      <a:pt x="360405" y="892100"/>
                    </a:cubicBezTo>
                    <a:cubicBezTo>
                      <a:pt x="394554" y="858204"/>
                      <a:pt x="428733" y="824382"/>
                      <a:pt x="462749" y="790366"/>
                    </a:cubicBezTo>
                    <a:cubicBezTo>
                      <a:pt x="464815" y="788285"/>
                      <a:pt x="464518" y="784405"/>
                      <a:pt x="462912" y="782219"/>
                    </a:cubicBezTo>
                    <a:cubicBezTo>
                      <a:pt x="412187" y="712211"/>
                      <a:pt x="358502" y="644433"/>
                      <a:pt x="301339" y="579569"/>
                    </a:cubicBezTo>
                    <a:cubicBezTo>
                      <a:pt x="244607" y="515211"/>
                      <a:pt x="184708" y="453617"/>
                      <a:pt x="121881" y="395190"/>
                    </a:cubicBezTo>
                    <a:cubicBezTo>
                      <a:pt x="87687" y="363405"/>
                      <a:pt x="52602" y="332690"/>
                      <a:pt x="16594" y="302986"/>
                    </a:cubicBezTo>
                    <a:cubicBezTo>
                      <a:pt x="82543" y="230302"/>
                      <a:pt x="149489" y="158510"/>
                      <a:pt x="215453" y="85826"/>
                    </a:cubicBezTo>
                    <a:cubicBezTo>
                      <a:pt x="234483" y="64849"/>
                      <a:pt x="253379" y="43783"/>
                      <a:pt x="271665" y="22151"/>
                    </a:cubicBezTo>
                    <a:cubicBezTo>
                      <a:pt x="274936" y="18286"/>
                      <a:pt x="269078" y="13885"/>
                      <a:pt x="265659" y="17334"/>
                    </a:cubicBezTo>
                    <a:cubicBezTo>
                      <a:pt x="230291" y="52822"/>
                      <a:pt x="196647" y="89974"/>
                      <a:pt x="162691" y="126799"/>
                    </a:cubicBezTo>
                    <a:cubicBezTo>
                      <a:pt x="128780" y="163595"/>
                      <a:pt x="94868" y="200435"/>
                      <a:pt x="61031" y="237305"/>
                    </a:cubicBezTo>
                    <a:cubicBezTo>
                      <a:pt x="41853" y="258178"/>
                      <a:pt x="22749" y="279125"/>
                      <a:pt x="3437" y="299879"/>
                    </a:cubicBezTo>
                    <a:cubicBezTo>
                      <a:pt x="1222" y="302258"/>
                      <a:pt x="2054" y="306257"/>
                      <a:pt x="4359" y="308190"/>
                    </a:cubicBezTo>
                    <a:cubicBezTo>
                      <a:pt x="69788" y="363450"/>
                      <a:pt x="132912" y="421475"/>
                      <a:pt x="193019" y="482489"/>
                    </a:cubicBezTo>
                    <a:cubicBezTo>
                      <a:pt x="253274" y="543636"/>
                      <a:pt x="310438" y="607846"/>
                      <a:pt x="364345" y="674658"/>
                    </a:cubicBezTo>
                    <a:cubicBezTo>
                      <a:pt x="393514" y="710799"/>
                      <a:pt x="421716" y="747758"/>
                      <a:pt x="448774" y="785505"/>
                    </a:cubicBezTo>
                    <a:cubicBezTo>
                      <a:pt x="414268" y="819535"/>
                      <a:pt x="379910" y="853729"/>
                      <a:pt x="345509" y="887863"/>
                    </a:cubicBezTo>
                    <a:cubicBezTo>
                      <a:pt x="342743" y="890614"/>
                      <a:pt x="344185" y="895118"/>
                      <a:pt x="346564" y="897408"/>
                    </a:cubicBezTo>
                    <a:cubicBezTo>
                      <a:pt x="452015" y="998933"/>
                      <a:pt x="541885" y="1116813"/>
                      <a:pt x="611744" y="1245441"/>
                    </a:cubicBezTo>
                    <a:cubicBezTo>
                      <a:pt x="629109" y="1277420"/>
                      <a:pt x="644585" y="1310305"/>
                      <a:pt x="661043" y="1342700"/>
                    </a:cubicBezTo>
                    <a:cubicBezTo>
                      <a:pt x="660418" y="1344142"/>
                      <a:pt x="659749" y="1345569"/>
                      <a:pt x="659139" y="1346996"/>
                    </a:cubicBezTo>
                    <a:cubicBezTo>
                      <a:pt x="657564" y="1350772"/>
                      <a:pt x="661295" y="1353553"/>
                      <a:pt x="664313" y="1352705"/>
                    </a:cubicBezTo>
                    <a:cubicBezTo>
                      <a:pt x="666528" y="1412009"/>
                      <a:pt x="668402" y="1471343"/>
                      <a:pt x="669844" y="1530676"/>
                    </a:cubicBezTo>
                    <a:cubicBezTo>
                      <a:pt x="671301" y="1590694"/>
                      <a:pt x="671702" y="1650756"/>
                      <a:pt x="673472" y="1710759"/>
                    </a:cubicBezTo>
                    <a:cubicBezTo>
                      <a:pt x="673724" y="1718995"/>
                      <a:pt x="686004" y="1717508"/>
                      <a:pt x="686064" y="1709539"/>
                    </a:cubicBezTo>
                    <a:cubicBezTo>
                      <a:pt x="686851" y="1602870"/>
                      <a:pt x="682897" y="1496007"/>
                      <a:pt x="679210" y="1389411"/>
                    </a:cubicBezTo>
                    <a:cubicBezTo>
                      <a:pt x="678526" y="1369758"/>
                      <a:pt x="677768" y="1350089"/>
                      <a:pt x="677024" y="1330435"/>
                    </a:cubicBezTo>
                    <a:cubicBezTo>
                      <a:pt x="708914" y="1267592"/>
                      <a:pt x="743152" y="1206044"/>
                      <a:pt x="782163" y="1147260"/>
                    </a:cubicBezTo>
                    <a:cubicBezTo>
                      <a:pt x="824905" y="1082872"/>
                      <a:pt x="872524" y="1021784"/>
                      <a:pt x="924379" y="964487"/>
                    </a:cubicBezTo>
                    <a:cubicBezTo>
                      <a:pt x="954024" y="931735"/>
                      <a:pt x="985110" y="900262"/>
                      <a:pt x="1017535" y="870246"/>
                    </a:cubicBezTo>
                    <a:cubicBezTo>
                      <a:pt x="1021400" y="866678"/>
                      <a:pt x="1020866" y="861489"/>
                      <a:pt x="1016286" y="858813"/>
                    </a:cubicBezTo>
                    <a:cubicBezTo>
                      <a:pt x="966958" y="830165"/>
                      <a:pt x="914404" y="807716"/>
                      <a:pt x="859768" y="791541"/>
                    </a:cubicBezTo>
                    <a:cubicBezTo>
                      <a:pt x="953994" y="698920"/>
                      <a:pt x="1048324" y="606389"/>
                      <a:pt x="1142654" y="513843"/>
                    </a:cubicBezTo>
                    <a:cubicBezTo>
                      <a:pt x="1170054" y="486979"/>
                      <a:pt x="1197438" y="460099"/>
                      <a:pt x="1224824" y="433220"/>
                    </a:cubicBezTo>
                    <a:cubicBezTo>
                      <a:pt x="1226340" y="431748"/>
                      <a:pt x="1226711" y="428626"/>
                      <a:pt x="1225835" y="426753"/>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0" name="Google Shape;1227;p46">
                <a:extLst>
                  <a:ext uri="{FF2B5EF4-FFF2-40B4-BE49-F238E27FC236}">
                    <a16:creationId xmlns:a16="http://schemas.microsoft.com/office/drawing/2014/main" id="{D029B3CD-4F96-2CD5-19D8-A19B021817F4}"/>
                  </a:ext>
                </a:extLst>
              </p:cNvPr>
              <p:cNvSpPr/>
              <p:nvPr/>
            </p:nvSpPr>
            <p:spPr>
              <a:xfrm>
                <a:off x="8102313" y="2521591"/>
                <a:ext cx="127301" cy="723418"/>
              </a:xfrm>
              <a:custGeom>
                <a:avLst/>
                <a:gdLst/>
                <a:ahLst/>
                <a:cxnLst/>
                <a:rect l="l" t="t" r="r" b="b"/>
                <a:pathLst>
                  <a:path w="169734" h="964558" extrusionOk="0">
                    <a:moveTo>
                      <a:pt x="164030" y="3133"/>
                    </a:moveTo>
                    <a:cubicBezTo>
                      <a:pt x="152478" y="32986"/>
                      <a:pt x="141239" y="62749"/>
                      <a:pt x="131382" y="93241"/>
                    </a:cubicBezTo>
                    <a:cubicBezTo>
                      <a:pt x="121600" y="123525"/>
                      <a:pt x="112486" y="154017"/>
                      <a:pt x="103908" y="184657"/>
                    </a:cubicBezTo>
                    <a:cubicBezTo>
                      <a:pt x="86841" y="245567"/>
                      <a:pt x="71855" y="307056"/>
                      <a:pt x="59025" y="369007"/>
                    </a:cubicBezTo>
                    <a:cubicBezTo>
                      <a:pt x="33172" y="493665"/>
                      <a:pt x="15867" y="620033"/>
                      <a:pt x="7333" y="747056"/>
                    </a:cubicBezTo>
                    <a:cubicBezTo>
                      <a:pt x="4955" y="782261"/>
                      <a:pt x="3274" y="817569"/>
                      <a:pt x="2575" y="852848"/>
                    </a:cubicBezTo>
                    <a:cubicBezTo>
                      <a:pt x="1848" y="889079"/>
                      <a:pt x="2799" y="925176"/>
                      <a:pt x="3825" y="961376"/>
                    </a:cubicBezTo>
                    <a:cubicBezTo>
                      <a:pt x="3988" y="967011"/>
                      <a:pt x="12344" y="965985"/>
                      <a:pt x="12402" y="960529"/>
                    </a:cubicBezTo>
                    <a:cubicBezTo>
                      <a:pt x="13087" y="897092"/>
                      <a:pt x="16164" y="833447"/>
                      <a:pt x="19999" y="770129"/>
                    </a:cubicBezTo>
                    <a:cubicBezTo>
                      <a:pt x="23820" y="706990"/>
                      <a:pt x="29826" y="643984"/>
                      <a:pt x="37884" y="581246"/>
                    </a:cubicBezTo>
                    <a:cubicBezTo>
                      <a:pt x="53926" y="456528"/>
                      <a:pt x="78367" y="332910"/>
                      <a:pt x="110865" y="211463"/>
                    </a:cubicBezTo>
                    <a:cubicBezTo>
                      <a:pt x="120098" y="176986"/>
                      <a:pt x="130059" y="142733"/>
                      <a:pt x="140436" y="108599"/>
                    </a:cubicBezTo>
                    <a:cubicBezTo>
                      <a:pt x="150784" y="74583"/>
                      <a:pt x="160952" y="40419"/>
                      <a:pt x="171820" y="6597"/>
                    </a:cubicBezTo>
                    <a:cubicBezTo>
                      <a:pt x="173455" y="1498"/>
                      <a:pt x="166052" y="-2070"/>
                      <a:pt x="164030" y="3133"/>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1" name="Google Shape;1228;p46">
                <a:extLst>
                  <a:ext uri="{FF2B5EF4-FFF2-40B4-BE49-F238E27FC236}">
                    <a16:creationId xmlns:a16="http://schemas.microsoft.com/office/drawing/2014/main" id="{AD2B7014-A6FB-B799-415E-D72CE2330707}"/>
                  </a:ext>
                </a:extLst>
              </p:cNvPr>
              <p:cNvSpPr/>
              <p:nvPr/>
            </p:nvSpPr>
            <p:spPr>
              <a:xfrm>
                <a:off x="7754880" y="2969170"/>
                <a:ext cx="156451" cy="442421"/>
              </a:xfrm>
              <a:custGeom>
                <a:avLst/>
                <a:gdLst/>
                <a:ahLst/>
                <a:cxnLst/>
                <a:rect l="l" t="t" r="r" b="b"/>
                <a:pathLst>
                  <a:path w="208602" h="589895" extrusionOk="0">
                    <a:moveTo>
                      <a:pt x="208692" y="581941"/>
                    </a:moveTo>
                    <a:cubicBezTo>
                      <a:pt x="192190" y="572471"/>
                      <a:pt x="176163" y="563135"/>
                      <a:pt x="160895" y="551673"/>
                    </a:cubicBezTo>
                    <a:cubicBezTo>
                      <a:pt x="145508" y="540136"/>
                      <a:pt x="131355" y="527187"/>
                      <a:pt x="118287" y="513078"/>
                    </a:cubicBezTo>
                    <a:cubicBezTo>
                      <a:pt x="92300" y="485054"/>
                      <a:pt x="71427" y="452600"/>
                      <a:pt x="55519" y="417901"/>
                    </a:cubicBezTo>
                    <a:cubicBezTo>
                      <a:pt x="18798" y="337843"/>
                      <a:pt x="11885" y="248344"/>
                      <a:pt x="20671" y="161551"/>
                    </a:cubicBezTo>
                    <a:cubicBezTo>
                      <a:pt x="23377" y="134910"/>
                      <a:pt x="27718" y="108492"/>
                      <a:pt x="32520" y="82148"/>
                    </a:cubicBezTo>
                    <a:cubicBezTo>
                      <a:pt x="34898" y="69139"/>
                      <a:pt x="37471" y="56145"/>
                      <a:pt x="40088" y="43181"/>
                    </a:cubicBezTo>
                    <a:cubicBezTo>
                      <a:pt x="42718" y="30218"/>
                      <a:pt x="46272" y="16986"/>
                      <a:pt x="47030" y="3784"/>
                    </a:cubicBezTo>
                    <a:cubicBezTo>
                      <a:pt x="47194" y="1019"/>
                      <a:pt x="43001" y="-661"/>
                      <a:pt x="41619" y="2030"/>
                    </a:cubicBezTo>
                    <a:cubicBezTo>
                      <a:pt x="36162" y="12675"/>
                      <a:pt x="32907" y="24583"/>
                      <a:pt x="29636" y="36075"/>
                    </a:cubicBezTo>
                    <a:cubicBezTo>
                      <a:pt x="26291" y="47820"/>
                      <a:pt x="23184" y="59595"/>
                      <a:pt x="20492" y="71503"/>
                    </a:cubicBezTo>
                    <a:cubicBezTo>
                      <a:pt x="15126" y="95186"/>
                      <a:pt x="10948" y="119106"/>
                      <a:pt x="7856" y="143191"/>
                    </a:cubicBezTo>
                    <a:cubicBezTo>
                      <a:pt x="1627" y="191627"/>
                      <a:pt x="169" y="240643"/>
                      <a:pt x="5492" y="289258"/>
                    </a:cubicBezTo>
                    <a:cubicBezTo>
                      <a:pt x="14383" y="370728"/>
                      <a:pt x="44830" y="450608"/>
                      <a:pt x="98722" y="513063"/>
                    </a:cubicBezTo>
                    <a:cubicBezTo>
                      <a:pt x="126895" y="545711"/>
                      <a:pt x="163497" y="576069"/>
                      <a:pt x="204737" y="590312"/>
                    </a:cubicBezTo>
                    <a:cubicBezTo>
                      <a:pt x="209674" y="592021"/>
                      <a:pt x="213330" y="584618"/>
                      <a:pt x="208692" y="58194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2" name="Google Shape;1229;p46">
                <a:extLst>
                  <a:ext uri="{FF2B5EF4-FFF2-40B4-BE49-F238E27FC236}">
                    <a16:creationId xmlns:a16="http://schemas.microsoft.com/office/drawing/2014/main" id="{05293BC0-3518-DA15-6802-6A0CFFAB4198}"/>
                  </a:ext>
                </a:extLst>
              </p:cNvPr>
              <p:cNvSpPr/>
              <p:nvPr/>
            </p:nvSpPr>
            <p:spPr>
              <a:xfrm>
                <a:off x="7883105" y="3384757"/>
                <a:ext cx="64316" cy="45929"/>
              </a:xfrm>
              <a:custGeom>
                <a:avLst/>
                <a:gdLst/>
                <a:ahLst/>
                <a:cxnLst/>
                <a:rect l="l" t="t" r="r" b="b"/>
                <a:pathLst>
                  <a:path w="85755" h="61239" extrusionOk="0">
                    <a:moveTo>
                      <a:pt x="86988" y="45622"/>
                    </a:moveTo>
                    <a:cubicBezTo>
                      <a:pt x="81889" y="60578"/>
                      <a:pt x="59009" y="66317"/>
                      <a:pt x="35906" y="58437"/>
                    </a:cubicBezTo>
                    <a:cubicBezTo>
                      <a:pt x="12773" y="50573"/>
                      <a:pt x="-1826" y="32048"/>
                      <a:pt x="3259" y="17092"/>
                    </a:cubicBezTo>
                    <a:cubicBezTo>
                      <a:pt x="8357" y="2136"/>
                      <a:pt x="31237" y="-3617"/>
                      <a:pt x="54355" y="4262"/>
                    </a:cubicBezTo>
                    <a:cubicBezTo>
                      <a:pt x="77489" y="12157"/>
                      <a:pt x="92088" y="30666"/>
                      <a:pt x="86988" y="45622"/>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3" name="Google Shape;1230;p46">
                <a:extLst>
                  <a:ext uri="{FF2B5EF4-FFF2-40B4-BE49-F238E27FC236}">
                    <a16:creationId xmlns:a16="http://schemas.microsoft.com/office/drawing/2014/main" id="{6FC5F10F-69E8-01C5-B9B4-A81A35E7E1E3}"/>
                  </a:ext>
                </a:extLst>
              </p:cNvPr>
              <p:cNvSpPr/>
              <p:nvPr/>
            </p:nvSpPr>
            <p:spPr>
              <a:xfrm>
                <a:off x="7786547" y="3030866"/>
                <a:ext cx="282997" cy="364532"/>
              </a:xfrm>
              <a:custGeom>
                <a:avLst/>
                <a:gdLst/>
                <a:ahLst/>
                <a:cxnLst/>
                <a:rect l="l" t="t" r="r" b="b"/>
                <a:pathLst>
                  <a:path w="377329" h="486043" extrusionOk="0">
                    <a:moveTo>
                      <a:pt x="5950" y="477208"/>
                    </a:moveTo>
                    <a:cubicBezTo>
                      <a:pt x="24816" y="474651"/>
                      <a:pt x="43176" y="472050"/>
                      <a:pt x="61626" y="467188"/>
                    </a:cubicBezTo>
                    <a:cubicBezTo>
                      <a:pt x="80239" y="462297"/>
                      <a:pt x="98228" y="455637"/>
                      <a:pt x="115652" y="447489"/>
                    </a:cubicBezTo>
                    <a:cubicBezTo>
                      <a:pt x="150278" y="431329"/>
                      <a:pt x="181824" y="409118"/>
                      <a:pt x="209641" y="382982"/>
                    </a:cubicBezTo>
                    <a:cubicBezTo>
                      <a:pt x="273836" y="322652"/>
                      <a:pt x="313961" y="242357"/>
                      <a:pt x="338522" y="158671"/>
                    </a:cubicBezTo>
                    <a:cubicBezTo>
                      <a:pt x="346058" y="132951"/>
                      <a:pt x="351991" y="106860"/>
                      <a:pt x="357462" y="80650"/>
                    </a:cubicBezTo>
                    <a:cubicBezTo>
                      <a:pt x="360152" y="67701"/>
                      <a:pt x="362680" y="54707"/>
                      <a:pt x="365133" y="41714"/>
                    </a:cubicBezTo>
                    <a:cubicBezTo>
                      <a:pt x="367601" y="28705"/>
                      <a:pt x="369266" y="15102"/>
                      <a:pt x="373563" y="2584"/>
                    </a:cubicBezTo>
                    <a:cubicBezTo>
                      <a:pt x="374455" y="-32"/>
                      <a:pt x="378959" y="-18"/>
                      <a:pt x="379227" y="3000"/>
                    </a:cubicBezTo>
                    <a:cubicBezTo>
                      <a:pt x="380267" y="14924"/>
                      <a:pt x="378810" y="27174"/>
                      <a:pt x="377503" y="39067"/>
                    </a:cubicBezTo>
                    <a:cubicBezTo>
                      <a:pt x="376164" y="51184"/>
                      <a:pt x="374603" y="63285"/>
                      <a:pt x="372611" y="75313"/>
                    </a:cubicBezTo>
                    <a:cubicBezTo>
                      <a:pt x="368656" y="99278"/>
                      <a:pt x="363528" y="123006"/>
                      <a:pt x="357313" y="146465"/>
                    </a:cubicBezTo>
                    <a:cubicBezTo>
                      <a:pt x="344825" y="193697"/>
                      <a:pt x="327714" y="239651"/>
                      <a:pt x="304476" y="282676"/>
                    </a:cubicBezTo>
                    <a:cubicBezTo>
                      <a:pt x="265510" y="354780"/>
                      <a:pt x="207217" y="417295"/>
                      <a:pt x="133760" y="454863"/>
                    </a:cubicBezTo>
                    <a:cubicBezTo>
                      <a:pt x="95389" y="474473"/>
                      <a:pt x="50030" y="488805"/>
                      <a:pt x="6470" y="486471"/>
                    </a:cubicBezTo>
                    <a:cubicBezTo>
                      <a:pt x="1252" y="486188"/>
                      <a:pt x="643" y="477937"/>
                      <a:pt x="5950" y="4772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4" name="Google Shape;1231;p46">
                <a:extLst>
                  <a:ext uri="{FF2B5EF4-FFF2-40B4-BE49-F238E27FC236}">
                    <a16:creationId xmlns:a16="http://schemas.microsoft.com/office/drawing/2014/main" id="{27C50CDB-4F77-F157-67EE-F73ABD6B3414}"/>
                  </a:ext>
                </a:extLst>
              </p:cNvPr>
              <p:cNvSpPr/>
              <p:nvPr/>
            </p:nvSpPr>
            <p:spPr>
              <a:xfrm>
                <a:off x="7750071" y="3367082"/>
                <a:ext cx="66278" cy="43024"/>
              </a:xfrm>
              <a:custGeom>
                <a:avLst/>
                <a:gdLst/>
                <a:ahLst/>
                <a:cxnLst/>
                <a:rect l="l" t="t" r="r" b="b"/>
                <a:pathLst>
                  <a:path w="88371" h="57365" extrusionOk="0">
                    <a:moveTo>
                      <a:pt x="2242" y="26859"/>
                    </a:moveTo>
                    <a:cubicBezTo>
                      <a:pt x="1334" y="42618"/>
                      <a:pt x="20364" y="56563"/>
                      <a:pt x="44761" y="57975"/>
                    </a:cubicBezTo>
                    <a:cubicBezTo>
                      <a:pt x="69127" y="59388"/>
                      <a:pt x="89643" y="47747"/>
                      <a:pt x="90551" y="31973"/>
                    </a:cubicBezTo>
                    <a:cubicBezTo>
                      <a:pt x="91457" y="16185"/>
                      <a:pt x="72443" y="2254"/>
                      <a:pt x="48046" y="842"/>
                    </a:cubicBezTo>
                    <a:cubicBezTo>
                      <a:pt x="23679" y="-570"/>
                      <a:pt x="3164" y="11070"/>
                      <a:pt x="2242" y="26859"/>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5" name="Google Shape;1232;p46">
                <a:extLst>
                  <a:ext uri="{FF2B5EF4-FFF2-40B4-BE49-F238E27FC236}">
                    <a16:creationId xmlns:a16="http://schemas.microsoft.com/office/drawing/2014/main" id="{B6ED784D-D06C-D9B7-1724-CBB60B869A9D}"/>
                  </a:ext>
                </a:extLst>
              </p:cNvPr>
              <p:cNvSpPr/>
              <p:nvPr/>
            </p:nvSpPr>
            <p:spPr>
              <a:xfrm>
                <a:off x="8014855" y="2345804"/>
                <a:ext cx="33960" cy="249384"/>
              </a:xfrm>
              <a:custGeom>
                <a:avLst/>
                <a:gdLst/>
                <a:ahLst/>
                <a:cxnLst/>
                <a:rect l="l" t="t" r="r" b="b"/>
                <a:pathLst>
                  <a:path w="45280" h="332512" extrusionOk="0">
                    <a:moveTo>
                      <a:pt x="43759" y="16105"/>
                    </a:moveTo>
                    <a:cubicBezTo>
                      <a:pt x="49617" y="88373"/>
                      <a:pt x="50361" y="190687"/>
                      <a:pt x="33888" y="325113"/>
                    </a:cubicBezTo>
                    <a:cubicBezTo>
                      <a:pt x="33546" y="327700"/>
                      <a:pt x="33263" y="330346"/>
                      <a:pt x="32907" y="332978"/>
                    </a:cubicBezTo>
                    <a:lnTo>
                      <a:pt x="2281" y="329171"/>
                    </a:lnTo>
                    <a:cubicBezTo>
                      <a:pt x="2668" y="326139"/>
                      <a:pt x="2994" y="323106"/>
                      <a:pt x="3351" y="320162"/>
                    </a:cubicBezTo>
                    <a:cubicBezTo>
                      <a:pt x="20746" y="177307"/>
                      <a:pt x="18099" y="71232"/>
                      <a:pt x="11023" y="465"/>
                    </a:cubicBezTo>
                    <a:lnTo>
                      <a:pt x="43759" y="16105"/>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 name="Google Shape;1233;p46">
                <a:extLst>
                  <a:ext uri="{FF2B5EF4-FFF2-40B4-BE49-F238E27FC236}">
                    <a16:creationId xmlns:a16="http://schemas.microsoft.com/office/drawing/2014/main" id="{A628BF92-AC9A-8D70-5BDF-6672F21C0701}"/>
                  </a:ext>
                </a:extLst>
              </p:cNvPr>
              <p:cNvSpPr/>
              <p:nvPr/>
            </p:nvSpPr>
            <p:spPr>
              <a:xfrm>
                <a:off x="7758869" y="2580615"/>
                <a:ext cx="344115" cy="506350"/>
              </a:xfrm>
              <a:custGeom>
                <a:avLst/>
                <a:gdLst/>
                <a:ahLst/>
                <a:cxnLst/>
                <a:rect l="l" t="t" r="r" b="b"/>
                <a:pathLst>
                  <a:path w="458820" h="675133" extrusionOk="0">
                    <a:moveTo>
                      <a:pt x="420427" y="675702"/>
                    </a:moveTo>
                    <a:lnTo>
                      <a:pt x="390203" y="669294"/>
                    </a:lnTo>
                    <a:cubicBezTo>
                      <a:pt x="485842" y="217402"/>
                      <a:pt x="381996" y="66325"/>
                      <a:pt x="355266" y="36219"/>
                    </a:cubicBezTo>
                    <a:cubicBezTo>
                      <a:pt x="121693" y="136303"/>
                      <a:pt x="33517" y="599688"/>
                      <a:pt x="32625" y="604416"/>
                    </a:cubicBezTo>
                    <a:lnTo>
                      <a:pt x="2252" y="598796"/>
                    </a:lnTo>
                    <a:cubicBezTo>
                      <a:pt x="5984" y="578547"/>
                      <a:pt x="96791" y="101559"/>
                      <a:pt x="353393" y="3661"/>
                    </a:cubicBezTo>
                    <a:lnTo>
                      <a:pt x="361495" y="568"/>
                    </a:lnTo>
                    <a:lnTo>
                      <a:pt x="368349" y="5876"/>
                    </a:lnTo>
                    <a:cubicBezTo>
                      <a:pt x="375142" y="11139"/>
                      <a:pt x="533638" y="140822"/>
                      <a:pt x="420427" y="675702"/>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7" name="Google Shape;1234;p46">
                <a:extLst>
                  <a:ext uri="{FF2B5EF4-FFF2-40B4-BE49-F238E27FC236}">
                    <a16:creationId xmlns:a16="http://schemas.microsoft.com/office/drawing/2014/main" id="{A12B2EF5-E005-F0E1-E885-889E603138A5}"/>
                  </a:ext>
                </a:extLst>
              </p:cNvPr>
              <p:cNvSpPr/>
              <p:nvPr/>
            </p:nvSpPr>
            <p:spPr>
              <a:xfrm>
                <a:off x="7021934" y="2345704"/>
                <a:ext cx="61750" cy="613603"/>
              </a:xfrm>
              <a:custGeom>
                <a:avLst/>
                <a:gdLst/>
                <a:ahLst/>
                <a:cxnLst/>
                <a:rect l="l" t="t" r="r" b="b"/>
                <a:pathLst>
                  <a:path w="82333" h="818137" extrusionOk="0">
                    <a:moveTo>
                      <a:pt x="71819" y="772419"/>
                    </a:moveTo>
                    <a:cubicBezTo>
                      <a:pt x="75476" y="796652"/>
                      <a:pt x="78019" y="810641"/>
                      <a:pt x="78182" y="811504"/>
                    </a:cubicBezTo>
                    <a:lnTo>
                      <a:pt x="39871" y="818655"/>
                    </a:lnTo>
                    <a:cubicBezTo>
                      <a:pt x="39231" y="815325"/>
                      <a:pt x="36748" y="801692"/>
                      <a:pt x="33314" y="779763"/>
                    </a:cubicBezTo>
                    <a:cubicBezTo>
                      <a:pt x="30920" y="764599"/>
                      <a:pt x="28141" y="745495"/>
                      <a:pt x="25152" y="723016"/>
                    </a:cubicBezTo>
                    <a:cubicBezTo>
                      <a:pt x="5231" y="571999"/>
                      <a:pt x="-21114" y="270469"/>
                      <a:pt x="39766" y="16439"/>
                    </a:cubicBezTo>
                    <a:cubicBezTo>
                      <a:pt x="54766" y="10968"/>
                      <a:pt x="69663" y="5646"/>
                      <a:pt x="84337" y="517"/>
                    </a:cubicBezTo>
                    <a:cubicBezTo>
                      <a:pt x="18611" y="247797"/>
                      <a:pt x="43765" y="556299"/>
                      <a:pt x="63464" y="711881"/>
                    </a:cubicBezTo>
                    <a:cubicBezTo>
                      <a:pt x="66496" y="736025"/>
                      <a:pt x="69381" y="756437"/>
                      <a:pt x="71819" y="772419"/>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8" name="Google Shape;1235;p46">
                <a:extLst>
                  <a:ext uri="{FF2B5EF4-FFF2-40B4-BE49-F238E27FC236}">
                    <a16:creationId xmlns:a16="http://schemas.microsoft.com/office/drawing/2014/main" id="{74EF2C24-BB6E-C061-9B21-E44D721AB37C}"/>
                  </a:ext>
                </a:extLst>
              </p:cNvPr>
              <p:cNvSpPr/>
              <p:nvPr/>
            </p:nvSpPr>
            <p:spPr>
              <a:xfrm>
                <a:off x="6994259" y="2879076"/>
                <a:ext cx="169118" cy="200881"/>
              </a:xfrm>
              <a:custGeom>
                <a:avLst/>
                <a:gdLst/>
                <a:ahLst/>
                <a:cxnLst/>
                <a:rect l="l" t="t" r="r" b="b"/>
                <a:pathLst>
                  <a:path w="225491" h="267842" extrusionOk="0">
                    <a:moveTo>
                      <a:pt x="224255" y="112372"/>
                    </a:moveTo>
                    <a:cubicBezTo>
                      <a:pt x="239033" y="185294"/>
                      <a:pt x="201955" y="254350"/>
                      <a:pt x="141477" y="266586"/>
                    </a:cubicBezTo>
                    <a:cubicBezTo>
                      <a:pt x="81013" y="278821"/>
                      <a:pt x="20015" y="229627"/>
                      <a:pt x="5252" y="156705"/>
                    </a:cubicBezTo>
                    <a:cubicBezTo>
                      <a:pt x="-9511" y="83768"/>
                      <a:pt x="27552" y="14726"/>
                      <a:pt x="88030" y="2476"/>
                    </a:cubicBezTo>
                    <a:cubicBezTo>
                      <a:pt x="148508" y="-9759"/>
                      <a:pt x="209493" y="39450"/>
                      <a:pt x="224255" y="112372"/>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9" name="Google Shape;1236;p46">
                <a:extLst>
                  <a:ext uri="{FF2B5EF4-FFF2-40B4-BE49-F238E27FC236}">
                    <a16:creationId xmlns:a16="http://schemas.microsoft.com/office/drawing/2014/main" id="{A0AB9D25-B385-D620-912A-0E7E3E647306}"/>
                  </a:ext>
                </a:extLst>
              </p:cNvPr>
              <p:cNvSpPr/>
              <p:nvPr/>
            </p:nvSpPr>
            <p:spPr>
              <a:xfrm>
                <a:off x="7023076" y="2923853"/>
                <a:ext cx="93868" cy="111495"/>
              </a:xfrm>
              <a:custGeom>
                <a:avLst/>
                <a:gdLst/>
                <a:ahLst/>
                <a:cxnLst/>
                <a:rect l="l" t="t" r="r" b="b"/>
                <a:pathLst>
                  <a:path w="125157" h="148660" extrusionOk="0">
                    <a:moveTo>
                      <a:pt x="125367" y="62646"/>
                    </a:moveTo>
                    <a:cubicBezTo>
                      <a:pt x="133559" y="103128"/>
                      <a:pt x="112983" y="141440"/>
                      <a:pt x="79414" y="148234"/>
                    </a:cubicBezTo>
                    <a:cubicBezTo>
                      <a:pt x="45844" y="155028"/>
                      <a:pt x="12007" y="127718"/>
                      <a:pt x="3801" y="87235"/>
                    </a:cubicBezTo>
                    <a:cubicBezTo>
                      <a:pt x="-4376" y="46768"/>
                      <a:pt x="16185" y="8441"/>
                      <a:pt x="49754" y="1647"/>
                    </a:cubicBezTo>
                    <a:cubicBezTo>
                      <a:pt x="83324" y="-5148"/>
                      <a:pt x="117176" y="22163"/>
                      <a:pt x="125367" y="6264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0" name="Google Shape;1237;p46">
                <a:extLst>
                  <a:ext uri="{FF2B5EF4-FFF2-40B4-BE49-F238E27FC236}">
                    <a16:creationId xmlns:a16="http://schemas.microsoft.com/office/drawing/2014/main" id="{ED07D4DA-7F31-9B09-B9EC-534207ED88AF}"/>
                  </a:ext>
                </a:extLst>
              </p:cNvPr>
              <p:cNvSpPr/>
              <p:nvPr/>
            </p:nvSpPr>
            <p:spPr>
              <a:xfrm>
                <a:off x="7473905" y="3340475"/>
                <a:ext cx="58326" cy="108323"/>
              </a:xfrm>
              <a:custGeom>
                <a:avLst/>
                <a:gdLst/>
                <a:ahLst/>
                <a:cxnLst/>
                <a:rect l="l" t="t" r="r" b="b"/>
                <a:pathLst>
                  <a:path w="77768" h="144431" extrusionOk="0">
                    <a:moveTo>
                      <a:pt x="79900" y="72951"/>
                    </a:moveTo>
                    <a:cubicBezTo>
                      <a:pt x="79900" y="112824"/>
                      <a:pt x="62490" y="145159"/>
                      <a:pt x="41008" y="145159"/>
                    </a:cubicBezTo>
                    <a:cubicBezTo>
                      <a:pt x="19540" y="145159"/>
                      <a:pt x="2131" y="112824"/>
                      <a:pt x="2131" y="72951"/>
                    </a:cubicBezTo>
                    <a:cubicBezTo>
                      <a:pt x="2131" y="33063"/>
                      <a:pt x="19540" y="728"/>
                      <a:pt x="41008" y="728"/>
                    </a:cubicBezTo>
                    <a:cubicBezTo>
                      <a:pt x="62490" y="728"/>
                      <a:pt x="79900" y="33063"/>
                      <a:pt x="79900" y="72951"/>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32" name="Google Shape;1238;p46">
              <a:extLst>
                <a:ext uri="{FF2B5EF4-FFF2-40B4-BE49-F238E27FC236}">
                  <a16:creationId xmlns:a16="http://schemas.microsoft.com/office/drawing/2014/main" id="{7D98EC0D-CAF5-F190-9E14-C259C58C58C9}"/>
                </a:ext>
              </a:extLst>
            </p:cNvPr>
            <p:cNvGrpSpPr/>
            <p:nvPr/>
          </p:nvGrpSpPr>
          <p:grpSpPr>
            <a:xfrm>
              <a:off x="3273472" y="1387309"/>
              <a:ext cx="854674" cy="927215"/>
              <a:chOff x="3385797" y="1387309"/>
              <a:chExt cx="854674" cy="927215"/>
            </a:xfrm>
          </p:grpSpPr>
          <p:sp>
            <p:nvSpPr>
              <p:cNvPr id="133" name="Google Shape;1239;p46">
                <a:extLst>
                  <a:ext uri="{FF2B5EF4-FFF2-40B4-BE49-F238E27FC236}">
                    <a16:creationId xmlns:a16="http://schemas.microsoft.com/office/drawing/2014/main" id="{AA69F747-541E-0383-4459-DCDC848164B0}"/>
                  </a:ext>
                </a:extLst>
              </p:cNvPr>
              <p:cNvSpPr/>
              <p:nvPr/>
            </p:nvSpPr>
            <p:spPr>
              <a:xfrm rot="10800000" flipH="1">
                <a:off x="3877875" y="1951927"/>
                <a:ext cx="362597" cy="362597"/>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4" name="Google Shape;1240;p46">
                <a:extLst>
                  <a:ext uri="{FF2B5EF4-FFF2-40B4-BE49-F238E27FC236}">
                    <a16:creationId xmlns:a16="http://schemas.microsoft.com/office/drawing/2014/main" id="{E6E31F7E-CAC2-3FA6-C344-733E76921A40}"/>
                  </a:ext>
                </a:extLst>
              </p:cNvPr>
              <p:cNvSpPr/>
              <p:nvPr/>
            </p:nvSpPr>
            <p:spPr>
              <a:xfrm rot="10800000" flipH="1">
                <a:off x="3385797" y="1387309"/>
                <a:ext cx="212109" cy="212109"/>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sp>
        <p:nvSpPr>
          <p:cNvPr id="128" name="Rettangolo 127">
            <a:extLst>
              <a:ext uri="{FF2B5EF4-FFF2-40B4-BE49-F238E27FC236}">
                <a16:creationId xmlns:a16="http://schemas.microsoft.com/office/drawing/2014/main" id="{00981222-6F29-1121-386C-9CC0C0482439}"/>
              </a:ext>
            </a:extLst>
          </p:cNvPr>
          <p:cNvSpPr/>
          <p:nvPr/>
        </p:nvSpPr>
        <p:spPr>
          <a:xfrm>
            <a:off x="5483158" y="1052575"/>
            <a:ext cx="1719840" cy="374364"/>
          </a:xfrm>
          <a:prstGeom prst="rect">
            <a:avLst/>
          </a:prstGeom>
          <a:solidFill>
            <a:schemeClr val="accent5">
              <a:lumMod val="75000"/>
            </a:schemeClr>
          </a:solidFill>
          <a:ln>
            <a:solidFill>
              <a:schemeClr val="accent5">
                <a:lumMod val="50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it-CH" sz="1200" dirty="0">
                <a:latin typeface="Times New Roman" panose="02020603050405020304" pitchFamily="18" charset="0"/>
              </a:rPr>
              <a:t>Concepts Probabilities</a:t>
            </a:r>
          </a:p>
        </p:txBody>
      </p:sp>
      <mc:AlternateContent xmlns:mc="http://schemas.openxmlformats.org/markup-compatibility/2006">
        <mc:Choice xmlns:a14="http://schemas.microsoft.com/office/drawing/2010/main" Requires="a14">
          <p:sp>
            <p:nvSpPr>
              <p:cNvPr id="175" name="CasellaDiTesto 174">
                <a:extLst>
                  <a:ext uri="{FF2B5EF4-FFF2-40B4-BE49-F238E27FC236}">
                    <a16:creationId xmlns:a16="http://schemas.microsoft.com/office/drawing/2014/main" id="{4DAD944F-5C0E-0599-1940-B877CF8850EF}"/>
                  </a:ext>
                </a:extLst>
              </p:cNvPr>
              <p:cNvSpPr txBox="1"/>
              <p:nvPr/>
            </p:nvSpPr>
            <p:spPr>
              <a:xfrm>
                <a:off x="5621692" y="2872163"/>
                <a:ext cx="1420389" cy="261610"/>
              </a:xfrm>
              <a:prstGeom prst="rect">
                <a:avLst/>
              </a:prstGeom>
              <a:noFill/>
            </p:spPr>
            <p:txBody>
              <a:bodyPr wrap="none" rtlCol="0">
                <a:spAutoFit/>
              </a:bodyPr>
              <a:lstStyle/>
              <a:p>
                <a:r>
                  <a:rPr lang="it-CH" sz="1100" dirty="0">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it-CH" sz="1100">
                            <a:latin typeface="Cambria Math" panose="02040503050406030204" pitchFamily="18" charset="0"/>
                          </a:rPr>
                        </m:ctrlPr>
                      </m:accPr>
                      <m:e>
                        <m:r>
                          <a:rPr lang="en-US" sz="1100" smtClean="0">
                            <a:latin typeface="Cambria Math" panose="02040503050406030204" pitchFamily="18" charset="0"/>
                          </a:rPr>
                          <m:t>𝑝</m:t>
                        </m:r>
                      </m:e>
                    </m:acc>
                  </m:oMath>
                </a14:m>
                <a:r>
                  <a:rPr lang="it-CH" sz="1100" baseline="-25000" dirty="0">
                    <a:latin typeface="Times New Roman" panose="02020603050405020304" pitchFamily="18" charset="0"/>
                    <a:cs typeface="Times New Roman" panose="02020603050405020304" pitchFamily="18" charset="0"/>
                  </a:rPr>
                  <a:t>1</a:t>
                </a:r>
                <a:r>
                  <a:rPr lang="it-CH" sz="1100" dirty="0">
                    <a:latin typeface="Times New Roman" panose="02020603050405020304" pitchFamily="18" charset="0"/>
                    <a:cs typeface="Times New Roman" panose="02020603050405020304" pitchFamily="18" charset="0"/>
                  </a:rPr>
                  <a:t> </a:t>
                </a:r>
                <a14:m>
                  <m:oMath xmlns:m="http://schemas.openxmlformats.org/officeDocument/2006/math">
                    <m:r>
                      <a:rPr lang="it-CH" sz="1100" smtClean="0">
                        <a:latin typeface="Cambria Math" panose="02040503050406030204" pitchFamily="18" charset="0"/>
                        <a:ea typeface="Cambria Math" panose="02040503050406030204" pitchFamily="18" charset="0"/>
                      </a:rPr>
                      <m:t>∙</m:t>
                    </m:r>
                    <m:acc>
                      <m:accPr>
                        <m:chr m:val="̂"/>
                        <m:ctrlPr>
                          <a:rPr lang="it-CH" sz="1100">
                            <a:latin typeface="Cambria Math" panose="02040503050406030204" pitchFamily="18" charset="0"/>
                          </a:rPr>
                        </m:ctrlPr>
                      </m:accPr>
                      <m:e>
                        <m:r>
                          <a:rPr lang="en-US" sz="1100">
                            <a:latin typeface="Cambria Math" panose="02040503050406030204" pitchFamily="18" charset="0"/>
                          </a:rPr>
                          <m:t>𝑐</m:t>
                        </m:r>
                      </m:e>
                    </m:acc>
                  </m:oMath>
                </a14:m>
                <a:r>
                  <a:rPr lang="it-CH" sz="1100" baseline="-25000" dirty="0">
                    <a:latin typeface="Times New Roman" panose="02020603050405020304" pitchFamily="18" charset="0"/>
                    <a:cs typeface="Times New Roman" panose="02020603050405020304" pitchFamily="18" charset="0"/>
                  </a:rPr>
                  <a:t>1</a:t>
                </a:r>
                <a:r>
                  <a:rPr lang="it-CH" sz="1100" baseline="30000" dirty="0">
                    <a:latin typeface="Times New Roman" panose="02020603050405020304" pitchFamily="18" charset="0"/>
                    <a:cs typeface="Times New Roman" panose="02020603050405020304" pitchFamily="18" charset="0"/>
                  </a:rPr>
                  <a:t>+</a:t>
                </a:r>
                <a:r>
                  <a:rPr lang="it-CH" sz="1100" dirty="0">
                    <a:latin typeface="Times New Roman" panose="02020603050405020304" pitchFamily="18" charset="0"/>
                    <a:cs typeface="Times New Roman" panose="02020603050405020304" pitchFamily="18" charset="0"/>
                  </a:rPr>
                  <a:t>+ (1-</a:t>
                </a:r>
                <a14:m>
                  <m:oMath xmlns:m="http://schemas.openxmlformats.org/officeDocument/2006/math">
                    <m:acc>
                      <m:accPr>
                        <m:chr m:val="̂"/>
                        <m:ctrlPr>
                          <a:rPr lang="it-CH" sz="1100">
                            <a:latin typeface="Cambria Math" panose="02040503050406030204" pitchFamily="18" charset="0"/>
                          </a:rPr>
                        </m:ctrlPr>
                      </m:accPr>
                      <m:e>
                        <m:r>
                          <a:rPr lang="en-US" sz="1100">
                            <a:latin typeface="Cambria Math" panose="02040503050406030204" pitchFamily="18" charset="0"/>
                          </a:rPr>
                          <m:t>𝑝</m:t>
                        </m:r>
                      </m:e>
                    </m:acc>
                  </m:oMath>
                </a14:m>
                <a:r>
                  <a:rPr lang="it-CH" sz="1100" baseline="-25000" dirty="0">
                    <a:latin typeface="Times New Roman" panose="02020603050405020304" pitchFamily="18" charset="0"/>
                    <a:cs typeface="Times New Roman" panose="02020603050405020304" pitchFamily="18" charset="0"/>
                  </a:rPr>
                  <a:t>1</a:t>
                </a:r>
                <a:r>
                  <a:rPr lang="it-CH" sz="1100" dirty="0">
                    <a:latin typeface="Times New Roman" panose="02020603050405020304" pitchFamily="18" charset="0"/>
                    <a:cs typeface="Times New Roman" panose="02020603050405020304" pitchFamily="18" charset="0"/>
                  </a:rPr>
                  <a:t>)</a:t>
                </a:r>
                <a14:m>
                  <m:oMath xmlns:m="http://schemas.openxmlformats.org/officeDocument/2006/math">
                    <m:r>
                      <a:rPr lang="it-CH" sz="1100">
                        <a:latin typeface="Cambria Math" panose="02040503050406030204" pitchFamily="18" charset="0"/>
                        <a:ea typeface="Cambria Math" panose="02040503050406030204" pitchFamily="18" charset="0"/>
                      </a:rPr>
                      <m:t>∙</m:t>
                    </m:r>
                    <m:acc>
                      <m:accPr>
                        <m:chr m:val="̂"/>
                        <m:ctrlPr>
                          <a:rPr lang="it-CH" sz="1100">
                            <a:latin typeface="Cambria Math" panose="02040503050406030204" pitchFamily="18" charset="0"/>
                          </a:rPr>
                        </m:ctrlPr>
                      </m:accPr>
                      <m:e>
                        <m:r>
                          <a:rPr lang="en-US" sz="1100">
                            <a:latin typeface="Cambria Math" panose="02040503050406030204" pitchFamily="18" charset="0"/>
                          </a:rPr>
                          <m:t>𝑐</m:t>
                        </m:r>
                      </m:e>
                    </m:acc>
                  </m:oMath>
                </a14:m>
                <a:r>
                  <a:rPr lang="it-CH" sz="1100" baseline="-25000" dirty="0">
                    <a:latin typeface="Times New Roman" panose="02020603050405020304" pitchFamily="18" charset="0"/>
                    <a:cs typeface="Times New Roman" panose="02020603050405020304" pitchFamily="18" charset="0"/>
                  </a:rPr>
                  <a:t>1</a:t>
                </a:r>
                <a:r>
                  <a:rPr lang="it-CH" sz="1100" baseline="30000" dirty="0">
                    <a:latin typeface="Times New Roman" panose="02020603050405020304" pitchFamily="18" charset="0"/>
                    <a:cs typeface="Times New Roman" panose="02020603050405020304" pitchFamily="18" charset="0"/>
                  </a:rPr>
                  <a:t>-</a:t>
                </a:r>
                <a:endParaRPr lang="it-CH" sz="1100" dirty="0">
                  <a:latin typeface="Times New Roman" panose="02020603050405020304" pitchFamily="18" charset="0"/>
                  <a:cs typeface="Times New Roman" panose="02020603050405020304" pitchFamily="18" charset="0"/>
                </a:endParaRPr>
              </a:p>
            </p:txBody>
          </p:sp>
        </mc:Choice>
        <mc:Fallback>
          <p:sp>
            <p:nvSpPr>
              <p:cNvPr id="175" name="CasellaDiTesto 174">
                <a:extLst>
                  <a:ext uri="{FF2B5EF4-FFF2-40B4-BE49-F238E27FC236}">
                    <a16:creationId xmlns:a16="http://schemas.microsoft.com/office/drawing/2014/main" id="{4DAD944F-5C0E-0599-1940-B877CF8850EF}"/>
                  </a:ext>
                </a:extLst>
              </p:cNvPr>
              <p:cNvSpPr txBox="1">
                <a:spLocks noRot="1" noChangeAspect="1" noMove="1" noResize="1" noEditPoints="1" noAdjustHandles="1" noChangeArrowheads="1" noChangeShapeType="1" noTextEdit="1"/>
              </p:cNvSpPr>
              <p:nvPr/>
            </p:nvSpPr>
            <p:spPr>
              <a:xfrm>
                <a:off x="5621692" y="2872163"/>
                <a:ext cx="1420389" cy="261610"/>
              </a:xfrm>
              <a:prstGeom prst="rect">
                <a:avLst/>
              </a:prstGeom>
              <a:blipFill>
                <a:blip r:embed="rId9"/>
                <a:stretch>
                  <a:fillRect b="-19048"/>
                </a:stretch>
              </a:blipFill>
            </p:spPr>
            <p:txBody>
              <a:bodyPr/>
              <a:lstStyle/>
              <a:p>
                <a:r>
                  <a:rPr lang="it-CH">
                    <a:noFill/>
                  </a:rPr>
                  <a:t> </a:t>
                </a:r>
              </a:p>
            </p:txBody>
          </p:sp>
        </mc:Fallback>
      </mc:AlternateContent>
      <p:sp>
        <p:nvSpPr>
          <p:cNvPr id="176" name="CasellaDiTesto 175">
            <a:extLst>
              <a:ext uri="{FF2B5EF4-FFF2-40B4-BE49-F238E27FC236}">
                <a16:creationId xmlns:a16="http://schemas.microsoft.com/office/drawing/2014/main" id="{9976696B-FD2A-0EC1-D190-459ABA441413}"/>
              </a:ext>
            </a:extLst>
          </p:cNvPr>
          <p:cNvSpPr txBox="1"/>
          <p:nvPr/>
        </p:nvSpPr>
        <p:spPr>
          <a:xfrm>
            <a:off x="5793902" y="3294278"/>
            <a:ext cx="364202" cy="307777"/>
          </a:xfrm>
          <a:prstGeom prst="rect">
            <a:avLst/>
          </a:prstGeom>
          <a:noFill/>
        </p:spPr>
        <p:txBody>
          <a:bodyPr wrap="none" rtlCol="0">
            <a:spAutoFit/>
          </a:bodyPr>
          <a:lstStyle/>
          <a:p>
            <a:r>
              <a:rPr lang="it-CH" dirty="0">
                <a:latin typeface="Times New Roman" panose="02020603050405020304" pitchFamily="18" charset="0"/>
                <a:cs typeface="Times New Roman" panose="02020603050405020304" pitchFamily="18" charset="0"/>
              </a:rPr>
              <a:t>…</a:t>
            </a:r>
          </a:p>
        </p:txBody>
      </p:sp>
      <p:sp>
        <p:nvSpPr>
          <p:cNvPr id="178" name="CasellaDiTesto 177">
            <a:extLst>
              <a:ext uri="{FF2B5EF4-FFF2-40B4-BE49-F238E27FC236}">
                <a16:creationId xmlns:a16="http://schemas.microsoft.com/office/drawing/2014/main" id="{1E8B5403-11A4-D747-B3ED-EF94B5FBFE5A}"/>
              </a:ext>
            </a:extLst>
          </p:cNvPr>
          <p:cNvSpPr txBox="1"/>
          <p:nvPr/>
        </p:nvSpPr>
        <p:spPr>
          <a:xfrm>
            <a:off x="5769419" y="4303109"/>
            <a:ext cx="364202" cy="307777"/>
          </a:xfrm>
          <a:prstGeom prst="rect">
            <a:avLst/>
          </a:prstGeom>
          <a:noFill/>
        </p:spPr>
        <p:txBody>
          <a:bodyPr wrap="none" rtlCol="0">
            <a:spAutoFit/>
          </a:bodyPr>
          <a:lstStyle/>
          <a:p>
            <a:r>
              <a:rPr lang="it-CH" dirty="0">
                <a:latin typeface="Times New Roman" panose="02020603050405020304" pitchFamily="18" charset="0"/>
                <a:cs typeface="Times New Roman" panose="02020603050405020304" pitchFamily="18" charset="0"/>
              </a:rPr>
              <a:t>…</a:t>
            </a:r>
          </a:p>
        </p:txBody>
      </p:sp>
      <mc:AlternateContent xmlns:mc="http://schemas.openxmlformats.org/markup-compatibility/2006">
        <mc:Choice xmlns:a14="http://schemas.microsoft.com/office/drawing/2010/main" Requires="a14">
          <p:sp>
            <p:nvSpPr>
              <p:cNvPr id="179" name="Ovale 178">
                <a:extLst>
                  <a:ext uri="{FF2B5EF4-FFF2-40B4-BE49-F238E27FC236}">
                    <a16:creationId xmlns:a16="http://schemas.microsoft.com/office/drawing/2014/main" id="{DB2E5ACD-AAF3-BE24-1F2A-7BB7AB91AD79}"/>
                  </a:ext>
                </a:extLst>
              </p:cNvPr>
              <p:cNvSpPr/>
              <p:nvPr/>
            </p:nvSpPr>
            <p:spPr>
              <a:xfrm>
                <a:off x="6249450" y="3311391"/>
                <a:ext cx="875632" cy="8712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it-CH" i="1" smtClean="0">
                        <a:latin typeface="Cambria Math" panose="02040503050406030204" pitchFamily="18" charset="0"/>
                        <a:ea typeface="Cambria Math" panose="02040503050406030204" pitchFamily="18" charset="0"/>
                      </a:rPr>
                      <m:t>ℱ</m:t>
                    </m:r>
                  </m:oMath>
                </a14:m>
                <a:r>
                  <a:rPr lang="it-CH" dirty="0">
                    <a:latin typeface="Times New Roman" panose="02020603050405020304" pitchFamily="18" charset="0"/>
                  </a:rPr>
                  <a:t>(c)</a:t>
                </a:r>
              </a:p>
            </p:txBody>
          </p:sp>
        </mc:Choice>
        <mc:Fallback>
          <p:sp>
            <p:nvSpPr>
              <p:cNvPr id="179" name="Ovale 178">
                <a:extLst>
                  <a:ext uri="{FF2B5EF4-FFF2-40B4-BE49-F238E27FC236}">
                    <a16:creationId xmlns:a16="http://schemas.microsoft.com/office/drawing/2014/main" id="{DB2E5ACD-AAF3-BE24-1F2A-7BB7AB91AD79}"/>
                  </a:ext>
                </a:extLst>
              </p:cNvPr>
              <p:cNvSpPr>
                <a:spLocks noRot="1" noChangeAspect="1" noMove="1" noResize="1" noEditPoints="1" noAdjustHandles="1" noChangeArrowheads="1" noChangeShapeType="1" noTextEdit="1"/>
              </p:cNvSpPr>
              <p:nvPr/>
            </p:nvSpPr>
            <p:spPr>
              <a:xfrm>
                <a:off x="6249450" y="3311391"/>
                <a:ext cx="875632" cy="871259"/>
              </a:xfrm>
              <a:prstGeom prst="ellipse">
                <a:avLst/>
              </a:prstGeom>
              <a:blipFill>
                <a:blip r:embed="rId10"/>
                <a:stretch>
                  <a:fillRect/>
                </a:stretch>
              </a:blipFill>
            </p:spPr>
            <p:txBody>
              <a:bodyPr/>
              <a:lstStyle/>
              <a:p>
                <a:r>
                  <a:rPr lang="it-CH">
                    <a:noFill/>
                  </a:rPr>
                  <a:t> </a:t>
                </a:r>
              </a:p>
            </p:txBody>
          </p:sp>
        </mc:Fallback>
      </mc:AlternateContent>
      <p:cxnSp>
        <p:nvCxnSpPr>
          <p:cNvPr id="181" name="Connettore 2 180">
            <a:extLst>
              <a:ext uri="{FF2B5EF4-FFF2-40B4-BE49-F238E27FC236}">
                <a16:creationId xmlns:a16="http://schemas.microsoft.com/office/drawing/2014/main" id="{5917B373-9847-ED0F-E3D7-C75EE1F84771}"/>
              </a:ext>
            </a:extLst>
          </p:cNvPr>
          <p:cNvCxnSpPr>
            <a:cxnSpLocks/>
            <a:stCxn id="179" idx="6"/>
          </p:cNvCxnSpPr>
          <p:nvPr/>
        </p:nvCxnSpPr>
        <p:spPr>
          <a:xfrm flipV="1">
            <a:off x="7125082" y="3747020"/>
            <a:ext cx="690861" cy="1"/>
          </a:xfrm>
          <a:prstGeom prst="straightConnector1">
            <a:avLst/>
          </a:prstGeom>
          <a:ln w="28575">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4" name="Rettangolo con angoli arrotondati 183">
            <a:extLst>
              <a:ext uri="{FF2B5EF4-FFF2-40B4-BE49-F238E27FC236}">
                <a16:creationId xmlns:a16="http://schemas.microsoft.com/office/drawing/2014/main" id="{4A4905B9-87BD-F156-9BB6-CDCD1CCBC5AB}"/>
              </a:ext>
            </a:extLst>
          </p:cNvPr>
          <p:cNvSpPr/>
          <p:nvPr/>
        </p:nvSpPr>
        <p:spPr>
          <a:xfrm>
            <a:off x="7826829" y="3311390"/>
            <a:ext cx="402771" cy="907377"/>
          </a:xfrm>
          <a:prstGeom prst="roundRect">
            <a:avLst/>
          </a:prstGeom>
          <a:solidFill>
            <a:schemeClr val="accent5">
              <a:lumMod val="75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CH" dirty="0">
              <a:latin typeface="Times New Roman" panose="02020603050405020304" pitchFamily="18" charset="0"/>
            </a:endParaRPr>
          </a:p>
        </p:txBody>
      </p:sp>
      <p:sp>
        <p:nvSpPr>
          <p:cNvPr id="185" name="Ovale 184">
            <a:extLst>
              <a:ext uri="{FF2B5EF4-FFF2-40B4-BE49-F238E27FC236}">
                <a16:creationId xmlns:a16="http://schemas.microsoft.com/office/drawing/2014/main" id="{7B4FDD18-2B99-A492-5889-D91F0D714808}"/>
              </a:ext>
            </a:extLst>
          </p:cNvPr>
          <p:cNvSpPr/>
          <p:nvPr/>
        </p:nvSpPr>
        <p:spPr>
          <a:xfrm>
            <a:off x="7837714" y="3343231"/>
            <a:ext cx="391886" cy="405794"/>
          </a:xfrm>
          <a:prstGeom prst="ellipse">
            <a:avLst/>
          </a:prstGeom>
          <a:solidFill>
            <a:schemeClr val="accent5">
              <a:lumMod val="40000"/>
              <a:lumOff val="60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CH" dirty="0">
              <a:solidFill>
                <a:srgbClr val="000000"/>
              </a:solidFill>
              <a:latin typeface="Times New Roman" panose="02020603050405020304" pitchFamily="18" charset="0"/>
            </a:endParaRPr>
          </a:p>
        </p:txBody>
      </p:sp>
      <p:sp>
        <p:nvSpPr>
          <p:cNvPr id="186" name="Ovale 185">
            <a:extLst>
              <a:ext uri="{FF2B5EF4-FFF2-40B4-BE49-F238E27FC236}">
                <a16:creationId xmlns:a16="http://schemas.microsoft.com/office/drawing/2014/main" id="{437CC95B-1045-8928-231B-340592E728C5}"/>
              </a:ext>
            </a:extLst>
          </p:cNvPr>
          <p:cNvSpPr/>
          <p:nvPr/>
        </p:nvSpPr>
        <p:spPr>
          <a:xfrm>
            <a:off x="7837714" y="3793297"/>
            <a:ext cx="391886" cy="405794"/>
          </a:xfrm>
          <a:prstGeom prst="ellipse">
            <a:avLst/>
          </a:prstGeom>
          <a:solidFill>
            <a:schemeClr val="accent5">
              <a:lumMod val="40000"/>
              <a:lumOff val="60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CH" dirty="0">
              <a:solidFill>
                <a:srgbClr val="000000"/>
              </a:solidFill>
              <a:latin typeface="Times New Roman" panose="02020603050405020304" pitchFamily="18" charset="0"/>
            </a:endParaRPr>
          </a:p>
        </p:txBody>
      </p:sp>
      <p:sp>
        <p:nvSpPr>
          <p:cNvPr id="187" name="CasellaDiTesto 186">
            <a:extLst>
              <a:ext uri="{FF2B5EF4-FFF2-40B4-BE49-F238E27FC236}">
                <a16:creationId xmlns:a16="http://schemas.microsoft.com/office/drawing/2014/main" id="{C8A19A62-7325-E840-58AF-7A63D8CFF72F}"/>
              </a:ext>
            </a:extLst>
          </p:cNvPr>
          <p:cNvSpPr txBox="1"/>
          <p:nvPr/>
        </p:nvSpPr>
        <p:spPr>
          <a:xfrm>
            <a:off x="7155620" y="2953260"/>
            <a:ext cx="1899879" cy="307777"/>
          </a:xfrm>
          <a:prstGeom prst="rect">
            <a:avLst/>
          </a:prstGeom>
          <a:noFill/>
        </p:spPr>
        <p:txBody>
          <a:bodyPr wrap="none" rtlCol="0">
            <a:spAutoFit/>
          </a:bodyPr>
          <a:lstStyle/>
          <a:p>
            <a:r>
              <a:rPr lang="it-CH" dirty="0">
                <a:solidFill>
                  <a:schemeClr val="accent5">
                    <a:lumMod val="50000"/>
                  </a:schemeClr>
                </a:solidFill>
                <a:latin typeface="Times New Roman" panose="02020603050405020304" pitchFamily="18" charset="0"/>
                <a:cs typeface="Times New Roman" panose="02020603050405020304" pitchFamily="18" charset="0"/>
              </a:rPr>
              <a:t>Mental Condition (P/N)</a:t>
            </a:r>
          </a:p>
        </p:txBody>
      </p:sp>
      <p:sp>
        <p:nvSpPr>
          <p:cNvPr id="3" name="Ovale 2">
            <a:extLst>
              <a:ext uri="{FF2B5EF4-FFF2-40B4-BE49-F238E27FC236}">
                <a16:creationId xmlns:a16="http://schemas.microsoft.com/office/drawing/2014/main" id="{824E4A4D-237C-B2D6-3F26-4E0E377AF4C9}"/>
              </a:ext>
            </a:extLst>
          </p:cNvPr>
          <p:cNvSpPr/>
          <p:nvPr/>
        </p:nvSpPr>
        <p:spPr>
          <a:xfrm rot="5400000">
            <a:off x="3324236" y="869517"/>
            <a:ext cx="2155914" cy="5722034"/>
          </a:xfrm>
          <a:prstGeom prst="ellipse">
            <a:avLst/>
          </a:prstGeom>
          <a:noFill/>
          <a:ln w="285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it-CH" dirty="0">
              <a:latin typeface="Times New Roman" panose="02020603050405020304" pitchFamily="18" charset="0"/>
            </a:endParaRPr>
          </a:p>
        </p:txBody>
      </p:sp>
    </p:spTree>
    <p:extLst>
      <p:ext uri="{BB962C8B-B14F-4D97-AF65-F5344CB8AC3E}">
        <p14:creationId xmlns:p14="http://schemas.microsoft.com/office/powerpoint/2010/main" val="2239233566"/>
      </p:ext>
    </p:extLst>
  </p:cSld>
  <p:clrMapOvr>
    <a:masterClrMapping/>
  </p:clrMapOvr>
  <p:transition>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4" name="CasellaDiTesto 3">
            <a:extLst>
              <a:ext uri="{FF2B5EF4-FFF2-40B4-BE49-F238E27FC236}">
                <a16:creationId xmlns:a16="http://schemas.microsoft.com/office/drawing/2014/main" id="{A76D6FC5-F199-938E-6B73-7E9D28404BF6}"/>
              </a:ext>
            </a:extLst>
          </p:cNvPr>
          <p:cNvSpPr txBox="1"/>
          <p:nvPr/>
        </p:nvSpPr>
        <p:spPr>
          <a:xfrm>
            <a:off x="32717" y="252771"/>
            <a:ext cx="1237839" cy="400110"/>
          </a:xfrm>
          <a:prstGeom prst="rect">
            <a:avLst/>
          </a:prstGeom>
          <a:noFill/>
        </p:spPr>
        <p:txBody>
          <a:bodyPr wrap="none" rtlCol="0">
            <a:spAutoFit/>
          </a:bodyPr>
          <a:lstStyle/>
          <a:p>
            <a:r>
              <a:rPr lang="it-CH" sz="2000" b="1" dirty="0">
                <a:solidFill>
                  <a:schemeClr val="accent4"/>
                </a:solidFill>
                <a:latin typeface="Times New Roman" panose="02020603050405020304" pitchFamily="18" charset="0"/>
                <a:cs typeface="Times New Roman" panose="02020603050405020304" pitchFamily="18" charset="0"/>
              </a:rPr>
              <a:t>Example:</a:t>
            </a:r>
          </a:p>
        </p:txBody>
      </p:sp>
      <p:cxnSp>
        <p:nvCxnSpPr>
          <p:cNvPr id="5" name="Connettore 2 4">
            <a:extLst>
              <a:ext uri="{FF2B5EF4-FFF2-40B4-BE49-F238E27FC236}">
                <a16:creationId xmlns:a16="http://schemas.microsoft.com/office/drawing/2014/main" id="{E5EFB8A6-C9BA-DAF4-6BAF-BCB53A8F8E77}"/>
              </a:ext>
            </a:extLst>
          </p:cNvPr>
          <p:cNvCxnSpPr>
            <a:cxnSpLocks/>
          </p:cNvCxnSpPr>
          <p:nvPr/>
        </p:nvCxnSpPr>
        <p:spPr>
          <a:xfrm flipV="1">
            <a:off x="5650942" y="3767930"/>
            <a:ext cx="592847" cy="1"/>
          </a:xfrm>
          <a:prstGeom prst="straightConnector1">
            <a:avLst/>
          </a:prstGeom>
          <a:ln w="28575">
            <a:solidFill>
              <a:schemeClr val="accent1">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6" name="Connettore 2 5">
            <a:extLst>
              <a:ext uri="{FF2B5EF4-FFF2-40B4-BE49-F238E27FC236}">
                <a16:creationId xmlns:a16="http://schemas.microsoft.com/office/drawing/2014/main" id="{EA4B21F1-CF3D-2AF6-8977-89762915E1E2}"/>
              </a:ext>
            </a:extLst>
          </p:cNvPr>
          <p:cNvCxnSpPr>
            <a:cxnSpLocks/>
          </p:cNvCxnSpPr>
          <p:nvPr/>
        </p:nvCxnSpPr>
        <p:spPr>
          <a:xfrm flipV="1">
            <a:off x="0" y="3775735"/>
            <a:ext cx="5204707" cy="37241"/>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7" name="Rettangolo 6">
            <a:extLst>
              <a:ext uri="{FF2B5EF4-FFF2-40B4-BE49-F238E27FC236}">
                <a16:creationId xmlns:a16="http://schemas.microsoft.com/office/drawing/2014/main" id="{C0820825-272A-7EEA-BEE5-5C5C1F0B6C0D}"/>
              </a:ext>
            </a:extLst>
          </p:cNvPr>
          <p:cNvSpPr/>
          <p:nvPr/>
        </p:nvSpPr>
        <p:spPr>
          <a:xfrm>
            <a:off x="1735053" y="3460437"/>
            <a:ext cx="1337418" cy="3525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CH" dirty="0">
                <a:latin typeface="Times New Roman" panose="02020603050405020304" pitchFamily="18" charset="0"/>
              </a:rPr>
              <a:t>Embedding</a:t>
            </a:r>
            <a:r>
              <a:rPr lang="it-CH" baseline="-25000" dirty="0">
                <a:latin typeface="Times New Roman" panose="02020603050405020304" pitchFamily="18" charset="0"/>
              </a:rPr>
              <a:t>id</a:t>
            </a:r>
            <a:endParaRPr lang="it-CH" dirty="0">
              <a:latin typeface="Times New Roman" panose="02020603050405020304" pitchFamily="18" charset="0"/>
            </a:endParaRPr>
          </a:p>
        </p:txBody>
      </p:sp>
      <p:sp>
        <p:nvSpPr>
          <p:cNvPr id="8" name="Rettangolo 7">
            <a:extLst>
              <a:ext uri="{FF2B5EF4-FFF2-40B4-BE49-F238E27FC236}">
                <a16:creationId xmlns:a16="http://schemas.microsoft.com/office/drawing/2014/main" id="{D658F5EB-E91E-39CF-43FA-0461EE9319F6}"/>
              </a:ext>
            </a:extLst>
          </p:cNvPr>
          <p:cNvSpPr/>
          <p:nvPr/>
        </p:nvSpPr>
        <p:spPr>
          <a:xfrm>
            <a:off x="1887453" y="3612837"/>
            <a:ext cx="1337418" cy="3525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CH" dirty="0">
                <a:latin typeface="Times New Roman" panose="02020603050405020304" pitchFamily="18" charset="0"/>
              </a:rPr>
              <a:t>Embedding</a:t>
            </a:r>
            <a:r>
              <a:rPr lang="it-CH" baseline="-25000" dirty="0">
                <a:latin typeface="Times New Roman" panose="02020603050405020304" pitchFamily="18" charset="0"/>
              </a:rPr>
              <a:t>id</a:t>
            </a:r>
            <a:endParaRPr lang="it-CH" dirty="0">
              <a:latin typeface="Times New Roman" panose="02020603050405020304" pitchFamily="18" charset="0"/>
            </a:endParaRPr>
          </a:p>
        </p:txBody>
      </p:sp>
      <p:sp>
        <p:nvSpPr>
          <p:cNvPr id="9" name="Rettangolo 8">
            <a:extLst>
              <a:ext uri="{FF2B5EF4-FFF2-40B4-BE49-F238E27FC236}">
                <a16:creationId xmlns:a16="http://schemas.microsoft.com/office/drawing/2014/main" id="{17743A72-3D0B-2179-7150-871F92C4731A}"/>
              </a:ext>
            </a:extLst>
          </p:cNvPr>
          <p:cNvSpPr/>
          <p:nvPr/>
        </p:nvSpPr>
        <p:spPr>
          <a:xfrm>
            <a:off x="2039853" y="3765237"/>
            <a:ext cx="1337418" cy="3525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CH" dirty="0">
                <a:latin typeface="Times New Roman" panose="02020603050405020304" pitchFamily="18" charset="0"/>
              </a:rPr>
              <a:t>Embedding</a:t>
            </a:r>
            <a:r>
              <a:rPr lang="it-CH" baseline="-25000" dirty="0">
                <a:latin typeface="Times New Roman" panose="02020603050405020304" pitchFamily="18" charset="0"/>
              </a:rPr>
              <a:t>id</a:t>
            </a:r>
            <a:endParaRPr lang="it-CH" dirty="0">
              <a:latin typeface="Times New Roman" panose="02020603050405020304" pitchFamily="18" charset="0"/>
            </a:endParaRPr>
          </a:p>
        </p:txBody>
      </p:sp>
      <p:sp>
        <p:nvSpPr>
          <p:cNvPr id="10" name="Ovale 9">
            <a:extLst>
              <a:ext uri="{FF2B5EF4-FFF2-40B4-BE49-F238E27FC236}">
                <a16:creationId xmlns:a16="http://schemas.microsoft.com/office/drawing/2014/main" id="{0CB3143A-3900-0DEB-97BD-CD4266A38669}"/>
              </a:ext>
            </a:extLst>
          </p:cNvPr>
          <p:cNvSpPr/>
          <p:nvPr/>
        </p:nvSpPr>
        <p:spPr>
          <a:xfrm>
            <a:off x="3684783" y="3334694"/>
            <a:ext cx="887217" cy="88208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CH" dirty="0">
                <a:latin typeface="Times New Roman" panose="02020603050405020304" pitchFamily="18" charset="0"/>
              </a:rPr>
              <a:t>g(x)</a:t>
            </a:r>
          </a:p>
        </p:txBody>
      </p:sp>
      <p:sp>
        <p:nvSpPr>
          <p:cNvPr id="11" name="CasellaDiTesto 10">
            <a:extLst>
              <a:ext uri="{FF2B5EF4-FFF2-40B4-BE49-F238E27FC236}">
                <a16:creationId xmlns:a16="http://schemas.microsoft.com/office/drawing/2014/main" id="{974B6CDF-5325-BE5B-6B6A-AC78D140ADCE}"/>
              </a:ext>
            </a:extLst>
          </p:cNvPr>
          <p:cNvSpPr txBox="1"/>
          <p:nvPr/>
        </p:nvSpPr>
        <p:spPr>
          <a:xfrm>
            <a:off x="2330146" y="4186853"/>
            <a:ext cx="857927" cy="307777"/>
          </a:xfrm>
          <a:prstGeom prst="rect">
            <a:avLst/>
          </a:prstGeom>
          <a:noFill/>
        </p:spPr>
        <p:txBody>
          <a:bodyPr wrap="none" rtlCol="0">
            <a:spAutoFit/>
          </a:bodyPr>
          <a:lstStyle/>
          <a:p>
            <a:r>
              <a:rPr lang="it-CH" dirty="0">
                <a:latin typeface="Times New Roman" panose="02020603050405020304" pitchFamily="18" charset="0"/>
                <a:cs typeface="Times New Roman" panose="02020603050405020304" pitchFamily="18" charset="0"/>
              </a:rPr>
              <a:t>Size: 384</a:t>
            </a:r>
          </a:p>
        </p:txBody>
      </p:sp>
      <p:sp>
        <p:nvSpPr>
          <p:cNvPr id="12" name="Rettangolo con angoli arrotondati 11">
            <a:extLst>
              <a:ext uri="{FF2B5EF4-FFF2-40B4-BE49-F238E27FC236}">
                <a16:creationId xmlns:a16="http://schemas.microsoft.com/office/drawing/2014/main" id="{B2AE642B-9BFC-D76D-E4AD-E1D6B8F9737A}"/>
              </a:ext>
            </a:extLst>
          </p:cNvPr>
          <p:cNvSpPr/>
          <p:nvPr/>
        </p:nvSpPr>
        <p:spPr>
          <a:xfrm>
            <a:off x="5193588" y="2759098"/>
            <a:ext cx="478463" cy="19077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CH" dirty="0">
              <a:latin typeface="Times New Roman" panose="02020603050405020304" pitchFamily="18" charset="0"/>
            </a:endParaRPr>
          </a:p>
        </p:txBody>
      </p:sp>
      <p:sp>
        <p:nvSpPr>
          <p:cNvPr id="13" name="CasellaDiTesto 12">
            <a:extLst>
              <a:ext uri="{FF2B5EF4-FFF2-40B4-BE49-F238E27FC236}">
                <a16:creationId xmlns:a16="http://schemas.microsoft.com/office/drawing/2014/main" id="{463F08A4-5B06-1938-DF99-BB5727E03D46}"/>
              </a:ext>
            </a:extLst>
          </p:cNvPr>
          <p:cNvSpPr txBox="1"/>
          <p:nvPr/>
        </p:nvSpPr>
        <p:spPr>
          <a:xfrm>
            <a:off x="4833452" y="4655273"/>
            <a:ext cx="1176924" cy="523220"/>
          </a:xfrm>
          <a:prstGeom prst="rect">
            <a:avLst/>
          </a:prstGeom>
          <a:noFill/>
        </p:spPr>
        <p:txBody>
          <a:bodyPr wrap="none" rtlCol="0">
            <a:spAutoFit/>
          </a:bodyPr>
          <a:lstStyle/>
          <a:p>
            <a:pPr algn="ctr"/>
            <a:r>
              <a:rPr lang="it-CH" dirty="0">
                <a:latin typeface="Times New Roman" panose="02020603050405020304" pitchFamily="18" charset="0"/>
                <a:cs typeface="Times New Roman" panose="02020603050405020304" pitchFamily="18" charset="0"/>
              </a:rPr>
              <a:t>Concepts:</a:t>
            </a:r>
            <a:br>
              <a:rPr lang="it-CH" dirty="0">
                <a:latin typeface="Times New Roman" panose="02020603050405020304" pitchFamily="18" charset="0"/>
                <a:cs typeface="Times New Roman" panose="02020603050405020304" pitchFamily="18" charset="0"/>
              </a:rPr>
            </a:br>
            <a:r>
              <a:rPr lang="it-CH" dirty="0">
                <a:latin typeface="Times New Roman" panose="02020603050405020304" pitchFamily="18" charset="0"/>
                <a:cs typeface="Times New Roman" panose="02020603050405020304" pitchFamily="18" charset="0"/>
              </a:rPr>
              <a:t>21 Symptoms</a:t>
            </a:r>
          </a:p>
        </p:txBody>
      </p:sp>
      <mc:AlternateContent xmlns:mc="http://schemas.openxmlformats.org/markup-compatibility/2006">
        <mc:Choice xmlns:a14="http://schemas.microsoft.com/office/drawing/2010/main" Requires="a14">
          <p:sp>
            <p:nvSpPr>
              <p:cNvPr id="14" name="Ovale 13">
                <a:extLst>
                  <a:ext uri="{FF2B5EF4-FFF2-40B4-BE49-F238E27FC236}">
                    <a16:creationId xmlns:a16="http://schemas.microsoft.com/office/drawing/2014/main" id="{D06281EE-17F4-5A08-0165-B1FE54F37F16}"/>
                  </a:ext>
                </a:extLst>
              </p:cNvPr>
              <p:cNvSpPr/>
              <p:nvPr/>
            </p:nvSpPr>
            <p:spPr>
              <a:xfrm>
                <a:off x="5193588" y="2780932"/>
                <a:ext cx="471793" cy="44295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it-CH" sz="800" i="1" smtClean="0">
                              <a:latin typeface="Cambria Math" panose="02040503050406030204" pitchFamily="18" charset="0"/>
                            </a:rPr>
                          </m:ctrlPr>
                        </m:accPr>
                        <m:e>
                          <m:r>
                            <m:rPr>
                              <m:nor/>
                            </m:rPr>
                            <a:rPr lang="it-CH" sz="800" dirty="0">
                              <a:latin typeface="Times New Roman" panose="02020603050405020304" pitchFamily="18" charset="0"/>
                            </a:rPr>
                            <m:t>C</m:t>
                          </m:r>
                          <m:r>
                            <m:rPr>
                              <m:nor/>
                            </m:rPr>
                            <a:rPr lang="en-US" sz="800" baseline="-25000" dirty="0" smtClean="0">
                              <a:latin typeface="Times New Roman" panose="02020603050405020304" pitchFamily="18" charset="0"/>
                            </a:rPr>
                            <m:t>1</m:t>
                          </m:r>
                        </m:e>
                      </m:acc>
                    </m:oMath>
                  </m:oMathPara>
                </a14:m>
                <a:endParaRPr lang="it-CH" sz="800" dirty="0">
                  <a:latin typeface="Times New Roman" panose="02020603050405020304" pitchFamily="18" charset="0"/>
                </a:endParaRPr>
              </a:p>
            </p:txBody>
          </p:sp>
        </mc:Choice>
        <mc:Fallback>
          <p:sp>
            <p:nvSpPr>
              <p:cNvPr id="14" name="Ovale 13">
                <a:extLst>
                  <a:ext uri="{FF2B5EF4-FFF2-40B4-BE49-F238E27FC236}">
                    <a16:creationId xmlns:a16="http://schemas.microsoft.com/office/drawing/2014/main" id="{D06281EE-17F4-5A08-0165-B1FE54F37F16}"/>
                  </a:ext>
                </a:extLst>
              </p:cNvPr>
              <p:cNvSpPr>
                <a:spLocks noRot="1" noChangeAspect="1" noMove="1" noResize="1" noEditPoints="1" noAdjustHandles="1" noChangeArrowheads="1" noChangeShapeType="1" noTextEdit="1"/>
              </p:cNvSpPr>
              <p:nvPr/>
            </p:nvSpPr>
            <p:spPr>
              <a:xfrm>
                <a:off x="5193588" y="2780932"/>
                <a:ext cx="471793" cy="442950"/>
              </a:xfrm>
              <a:prstGeom prst="ellipse">
                <a:avLst/>
              </a:prstGeom>
              <a:blipFill>
                <a:blip r:embed="rId3"/>
                <a:stretch>
                  <a:fillRect/>
                </a:stretch>
              </a:blipFill>
            </p:spPr>
            <p:txBody>
              <a:bodyPr/>
              <a:lstStyle/>
              <a:p>
                <a:r>
                  <a:rPr lang="it-CH">
                    <a:noFill/>
                  </a:rPr>
                  <a:t> </a:t>
                </a:r>
              </a:p>
            </p:txBody>
          </p:sp>
        </mc:Fallback>
      </mc:AlternateContent>
      <mc:AlternateContent xmlns:mc="http://schemas.openxmlformats.org/markup-compatibility/2006">
        <mc:Choice xmlns:a14="http://schemas.microsoft.com/office/drawing/2010/main" Requires="a14">
          <p:sp>
            <p:nvSpPr>
              <p:cNvPr id="15" name="Ovale 14">
                <a:extLst>
                  <a:ext uri="{FF2B5EF4-FFF2-40B4-BE49-F238E27FC236}">
                    <a16:creationId xmlns:a16="http://schemas.microsoft.com/office/drawing/2014/main" id="{CE7C1888-CD89-DA3A-F076-1DF244CBE29E}"/>
                  </a:ext>
                </a:extLst>
              </p:cNvPr>
              <p:cNvSpPr/>
              <p:nvPr/>
            </p:nvSpPr>
            <p:spPr>
              <a:xfrm>
                <a:off x="5194138" y="3223882"/>
                <a:ext cx="471793" cy="44295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it-CH" sz="800" i="1" smtClean="0">
                              <a:latin typeface="Cambria Math" panose="02040503050406030204" pitchFamily="18" charset="0"/>
                            </a:rPr>
                          </m:ctrlPr>
                        </m:accPr>
                        <m:e>
                          <m:r>
                            <m:rPr>
                              <m:nor/>
                            </m:rPr>
                            <a:rPr lang="it-CH" sz="800" dirty="0">
                              <a:latin typeface="Times New Roman" panose="02020603050405020304" pitchFamily="18" charset="0"/>
                            </a:rPr>
                            <m:t>C</m:t>
                          </m:r>
                          <m:r>
                            <m:rPr>
                              <m:nor/>
                            </m:rPr>
                            <a:rPr lang="it-CH" sz="800" baseline="-25000" dirty="0">
                              <a:latin typeface="Times New Roman" panose="02020603050405020304" pitchFamily="18" charset="0"/>
                            </a:rPr>
                            <m:t>2</m:t>
                          </m:r>
                        </m:e>
                      </m:acc>
                    </m:oMath>
                  </m:oMathPara>
                </a14:m>
                <a:endParaRPr lang="it-CH" sz="800" dirty="0">
                  <a:latin typeface="Times New Roman" panose="02020603050405020304" pitchFamily="18" charset="0"/>
                </a:endParaRPr>
              </a:p>
            </p:txBody>
          </p:sp>
        </mc:Choice>
        <mc:Fallback>
          <p:sp>
            <p:nvSpPr>
              <p:cNvPr id="15" name="Ovale 14">
                <a:extLst>
                  <a:ext uri="{FF2B5EF4-FFF2-40B4-BE49-F238E27FC236}">
                    <a16:creationId xmlns:a16="http://schemas.microsoft.com/office/drawing/2014/main" id="{CE7C1888-CD89-DA3A-F076-1DF244CBE29E}"/>
                  </a:ext>
                </a:extLst>
              </p:cNvPr>
              <p:cNvSpPr>
                <a:spLocks noRot="1" noChangeAspect="1" noMove="1" noResize="1" noEditPoints="1" noAdjustHandles="1" noChangeArrowheads="1" noChangeShapeType="1" noTextEdit="1"/>
              </p:cNvSpPr>
              <p:nvPr/>
            </p:nvSpPr>
            <p:spPr>
              <a:xfrm>
                <a:off x="5194138" y="3223882"/>
                <a:ext cx="471793" cy="442950"/>
              </a:xfrm>
              <a:prstGeom prst="ellipse">
                <a:avLst/>
              </a:prstGeom>
              <a:blipFill>
                <a:blip r:embed="rId4"/>
                <a:stretch>
                  <a:fillRect/>
                </a:stretch>
              </a:blipFill>
            </p:spPr>
            <p:txBody>
              <a:bodyPr/>
              <a:lstStyle/>
              <a:p>
                <a:r>
                  <a:rPr lang="it-CH">
                    <a:noFill/>
                  </a:rPr>
                  <a:t> </a:t>
                </a:r>
              </a:p>
            </p:txBody>
          </p:sp>
        </mc:Fallback>
      </mc:AlternateContent>
      <mc:AlternateContent xmlns:mc="http://schemas.openxmlformats.org/markup-compatibility/2006">
        <mc:Choice xmlns:a14="http://schemas.microsoft.com/office/drawing/2010/main" Requires="a14">
          <p:sp>
            <p:nvSpPr>
              <p:cNvPr id="16" name="Ovale 15">
                <a:extLst>
                  <a:ext uri="{FF2B5EF4-FFF2-40B4-BE49-F238E27FC236}">
                    <a16:creationId xmlns:a16="http://schemas.microsoft.com/office/drawing/2014/main" id="{85467A46-B6D6-53DD-E663-64332D542DD8}"/>
                  </a:ext>
                </a:extLst>
              </p:cNvPr>
              <p:cNvSpPr/>
              <p:nvPr/>
            </p:nvSpPr>
            <p:spPr>
              <a:xfrm>
                <a:off x="5193587" y="4212323"/>
                <a:ext cx="471793" cy="44295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it-CH" sz="800" i="1" smtClean="0">
                              <a:latin typeface="Cambria Math" panose="02040503050406030204" pitchFamily="18" charset="0"/>
                            </a:rPr>
                          </m:ctrlPr>
                        </m:accPr>
                        <m:e>
                          <m:r>
                            <m:rPr>
                              <m:nor/>
                            </m:rPr>
                            <a:rPr lang="it-CH" sz="800" dirty="0">
                              <a:latin typeface="Times New Roman" panose="02020603050405020304" pitchFamily="18" charset="0"/>
                            </a:rPr>
                            <m:t>C</m:t>
                          </m:r>
                          <m:r>
                            <m:rPr>
                              <m:nor/>
                            </m:rPr>
                            <a:rPr lang="it-CH" sz="800" baseline="-25000" dirty="0">
                              <a:latin typeface="Times New Roman" panose="02020603050405020304" pitchFamily="18" charset="0"/>
                            </a:rPr>
                            <m:t>2</m:t>
                          </m:r>
                          <m:r>
                            <m:rPr>
                              <m:nor/>
                            </m:rPr>
                            <a:rPr lang="en-US" sz="800" baseline="-25000" dirty="0" smtClean="0">
                              <a:latin typeface="Times New Roman" panose="02020603050405020304" pitchFamily="18" charset="0"/>
                            </a:rPr>
                            <m:t>1</m:t>
                          </m:r>
                        </m:e>
                      </m:acc>
                    </m:oMath>
                  </m:oMathPara>
                </a14:m>
                <a:endParaRPr lang="it-CH" sz="800" dirty="0">
                  <a:latin typeface="Times New Roman" panose="02020603050405020304" pitchFamily="18" charset="0"/>
                </a:endParaRPr>
              </a:p>
            </p:txBody>
          </p:sp>
        </mc:Choice>
        <mc:Fallback>
          <p:sp>
            <p:nvSpPr>
              <p:cNvPr id="16" name="Ovale 15">
                <a:extLst>
                  <a:ext uri="{FF2B5EF4-FFF2-40B4-BE49-F238E27FC236}">
                    <a16:creationId xmlns:a16="http://schemas.microsoft.com/office/drawing/2014/main" id="{85467A46-B6D6-53DD-E663-64332D542DD8}"/>
                  </a:ext>
                </a:extLst>
              </p:cNvPr>
              <p:cNvSpPr>
                <a:spLocks noRot="1" noChangeAspect="1" noMove="1" noResize="1" noEditPoints="1" noAdjustHandles="1" noChangeArrowheads="1" noChangeShapeType="1" noTextEdit="1"/>
              </p:cNvSpPr>
              <p:nvPr/>
            </p:nvSpPr>
            <p:spPr>
              <a:xfrm>
                <a:off x="5193587" y="4212323"/>
                <a:ext cx="471793" cy="442950"/>
              </a:xfrm>
              <a:prstGeom prst="ellipse">
                <a:avLst/>
              </a:prstGeom>
              <a:blipFill>
                <a:blip r:embed="rId5"/>
                <a:stretch>
                  <a:fillRect/>
                </a:stretch>
              </a:blipFill>
            </p:spPr>
            <p:txBody>
              <a:bodyPr/>
              <a:lstStyle/>
              <a:p>
                <a:r>
                  <a:rPr lang="it-CH">
                    <a:noFill/>
                  </a:rPr>
                  <a:t> </a:t>
                </a:r>
              </a:p>
            </p:txBody>
          </p:sp>
        </mc:Fallback>
      </mc:AlternateContent>
      <p:sp>
        <p:nvSpPr>
          <p:cNvPr id="17" name="CasellaDiTesto 16">
            <a:extLst>
              <a:ext uri="{FF2B5EF4-FFF2-40B4-BE49-F238E27FC236}">
                <a16:creationId xmlns:a16="http://schemas.microsoft.com/office/drawing/2014/main" id="{6ED775B3-8872-FABB-042E-1353238ADAF1}"/>
              </a:ext>
            </a:extLst>
          </p:cNvPr>
          <p:cNvSpPr txBox="1"/>
          <p:nvPr/>
        </p:nvSpPr>
        <p:spPr>
          <a:xfrm>
            <a:off x="5239814" y="3793297"/>
            <a:ext cx="364202" cy="307777"/>
          </a:xfrm>
          <a:prstGeom prst="rect">
            <a:avLst/>
          </a:prstGeom>
          <a:noFill/>
        </p:spPr>
        <p:txBody>
          <a:bodyPr wrap="none" rtlCol="0">
            <a:spAutoFit/>
          </a:bodyPr>
          <a:lstStyle/>
          <a:p>
            <a:r>
              <a:rPr lang="it-CH" dirty="0">
                <a:latin typeface="Times New Roman" panose="02020603050405020304" pitchFamily="18" charset="0"/>
                <a:cs typeface="Times New Roman" panose="02020603050405020304" pitchFamily="18" charset="0"/>
              </a:rPr>
              <a:t>…</a:t>
            </a:r>
          </a:p>
        </p:txBody>
      </p:sp>
      <mc:AlternateContent xmlns:mc="http://schemas.openxmlformats.org/markup-compatibility/2006">
        <mc:Choice xmlns:a14="http://schemas.microsoft.com/office/drawing/2010/main" Requires="a14">
          <p:sp>
            <p:nvSpPr>
              <p:cNvPr id="19" name="CasellaDiTesto 18">
                <a:extLst>
                  <a:ext uri="{FF2B5EF4-FFF2-40B4-BE49-F238E27FC236}">
                    <a16:creationId xmlns:a16="http://schemas.microsoft.com/office/drawing/2014/main" id="{73906497-C71D-62EB-C11F-99394A200FD9}"/>
                  </a:ext>
                </a:extLst>
              </p:cNvPr>
              <p:cNvSpPr txBox="1"/>
              <p:nvPr/>
            </p:nvSpPr>
            <p:spPr>
              <a:xfrm>
                <a:off x="5644560" y="2817468"/>
                <a:ext cx="2307462" cy="338554"/>
              </a:xfrm>
              <a:prstGeom prst="rect">
                <a:avLst/>
              </a:prstGeom>
              <a:noFill/>
            </p:spPr>
            <p:txBody>
              <a:bodyPr wrap="square" rtlCol="0">
                <a:spAutoFit/>
              </a:bodyPr>
              <a:lstStyle/>
              <a:p>
                <a:r>
                  <a:rPr lang="it-CH" sz="1600" dirty="0">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it-CH" sz="1600">
                            <a:latin typeface="Cambria Math" panose="02040503050406030204" pitchFamily="18" charset="0"/>
                          </a:rPr>
                        </m:ctrlPr>
                      </m:accPr>
                      <m:e>
                        <m:r>
                          <a:rPr lang="en-US" sz="1600" smtClean="0">
                            <a:latin typeface="Cambria Math" panose="02040503050406030204" pitchFamily="18" charset="0"/>
                          </a:rPr>
                          <m:t>𝑝</m:t>
                        </m:r>
                      </m:e>
                    </m:acc>
                  </m:oMath>
                </a14:m>
                <a:r>
                  <a:rPr lang="it-CH" sz="1600" baseline="-25000" dirty="0">
                    <a:latin typeface="Times New Roman" panose="02020603050405020304" pitchFamily="18" charset="0"/>
                    <a:cs typeface="Times New Roman" panose="02020603050405020304" pitchFamily="18" charset="0"/>
                  </a:rPr>
                  <a:t>1</a:t>
                </a:r>
                <a:r>
                  <a:rPr lang="it-CH" sz="1600" dirty="0">
                    <a:latin typeface="Times New Roman" panose="02020603050405020304" pitchFamily="18" charset="0"/>
                    <a:cs typeface="Times New Roman" panose="02020603050405020304" pitchFamily="18" charset="0"/>
                  </a:rPr>
                  <a:t> </a:t>
                </a:r>
                <a14:m>
                  <m:oMath xmlns:m="http://schemas.openxmlformats.org/officeDocument/2006/math">
                    <m:r>
                      <a:rPr lang="it-CH" sz="1600" smtClean="0">
                        <a:latin typeface="Cambria Math" panose="02040503050406030204" pitchFamily="18" charset="0"/>
                        <a:ea typeface="Cambria Math" panose="02040503050406030204" pitchFamily="18" charset="0"/>
                      </a:rPr>
                      <m:t>∙</m:t>
                    </m:r>
                    <m:acc>
                      <m:accPr>
                        <m:chr m:val="̂"/>
                        <m:ctrlPr>
                          <a:rPr lang="it-CH" sz="1600">
                            <a:latin typeface="Cambria Math" panose="02040503050406030204" pitchFamily="18" charset="0"/>
                          </a:rPr>
                        </m:ctrlPr>
                      </m:accPr>
                      <m:e>
                        <m:r>
                          <a:rPr lang="en-US" sz="1600">
                            <a:latin typeface="Cambria Math" panose="02040503050406030204" pitchFamily="18" charset="0"/>
                          </a:rPr>
                          <m:t>𝑐</m:t>
                        </m:r>
                      </m:e>
                    </m:acc>
                  </m:oMath>
                </a14:m>
                <a:r>
                  <a:rPr lang="it-CH" sz="1600" baseline="-25000" dirty="0">
                    <a:latin typeface="Times New Roman" panose="02020603050405020304" pitchFamily="18" charset="0"/>
                    <a:cs typeface="Times New Roman" panose="02020603050405020304" pitchFamily="18" charset="0"/>
                  </a:rPr>
                  <a:t>1</a:t>
                </a:r>
                <a:r>
                  <a:rPr lang="it-CH" sz="1600" baseline="30000" dirty="0">
                    <a:latin typeface="Times New Roman" panose="02020603050405020304" pitchFamily="18" charset="0"/>
                    <a:cs typeface="Times New Roman" panose="02020603050405020304" pitchFamily="18" charset="0"/>
                  </a:rPr>
                  <a:t>+</a:t>
                </a:r>
                <a:r>
                  <a:rPr lang="it-CH" sz="1600" dirty="0">
                    <a:latin typeface="Times New Roman" panose="02020603050405020304" pitchFamily="18" charset="0"/>
                    <a:cs typeface="Times New Roman" panose="02020603050405020304" pitchFamily="18" charset="0"/>
                  </a:rPr>
                  <a:t>+ (1-</a:t>
                </a:r>
                <a14:m>
                  <m:oMath xmlns:m="http://schemas.openxmlformats.org/officeDocument/2006/math">
                    <m:acc>
                      <m:accPr>
                        <m:chr m:val="̂"/>
                        <m:ctrlPr>
                          <a:rPr lang="it-CH" sz="1600">
                            <a:latin typeface="Cambria Math" panose="02040503050406030204" pitchFamily="18" charset="0"/>
                          </a:rPr>
                        </m:ctrlPr>
                      </m:accPr>
                      <m:e>
                        <m:r>
                          <a:rPr lang="en-US" sz="1600">
                            <a:latin typeface="Cambria Math" panose="02040503050406030204" pitchFamily="18" charset="0"/>
                          </a:rPr>
                          <m:t>𝑝</m:t>
                        </m:r>
                      </m:e>
                    </m:acc>
                  </m:oMath>
                </a14:m>
                <a:r>
                  <a:rPr lang="it-CH" sz="1600" baseline="-25000" dirty="0">
                    <a:latin typeface="Times New Roman" panose="02020603050405020304" pitchFamily="18" charset="0"/>
                    <a:cs typeface="Times New Roman" panose="02020603050405020304" pitchFamily="18" charset="0"/>
                  </a:rPr>
                  <a:t>1</a:t>
                </a:r>
                <a:r>
                  <a:rPr lang="it-CH" sz="1600" dirty="0">
                    <a:latin typeface="Times New Roman" panose="02020603050405020304" pitchFamily="18" charset="0"/>
                    <a:cs typeface="Times New Roman" panose="02020603050405020304" pitchFamily="18" charset="0"/>
                  </a:rPr>
                  <a:t>)</a:t>
                </a:r>
                <a14:m>
                  <m:oMath xmlns:m="http://schemas.openxmlformats.org/officeDocument/2006/math">
                    <m:r>
                      <a:rPr lang="it-CH" sz="1600">
                        <a:latin typeface="Cambria Math" panose="02040503050406030204" pitchFamily="18" charset="0"/>
                        <a:ea typeface="Cambria Math" panose="02040503050406030204" pitchFamily="18" charset="0"/>
                      </a:rPr>
                      <m:t>∙</m:t>
                    </m:r>
                    <m:acc>
                      <m:accPr>
                        <m:chr m:val="̂"/>
                        <m:ctrlPr>
                          <a:rPr lang="it-CH" sz="1600">
                            <a:latin typeface="Cambria Math" panose="02040503050406030204" pitchFamily="18" charset="0"/>
                          </a:rPr>
                        </m:ctrlPr>
                      </m:accPr>
                      <m:e>
                        <m:r>
                          <a:rPr lang="en-US" sz="1600">
                            <a:latin typeface="Cambria Math" panose="02040503050406030204" pitchFamily="18" charset="0"/>
                          </a:rPr>
                          <m:t>𝑐</m:t>
                        </m:r>
                      </m:e>
                    </m:acc>
                  </m:oMath>
                </a14:m>
                <a:r>
                  <a:rPr lang="it-CH" sz="1600" baseline="-25000" dirty="0">
                    <a:latin typeface="Times New Roman" panose="02020603050405020304" pitchFamily="18" charset="0"/>
                    <a:cs typeface="Times New Roman" panose="02020603050405020304" pitchFamily="18" charset="0"/>
                  </a:rPr>
                  <a:t>1</a:t>
                </a:r>
                <a:r>
                  <a:rPr lang="it-CH" sz="1600" baseline="30000" dirty="0">
                    <a:latin typeface="Times New Roman" panose="02020603050405020304" pitchFamily="18" charset="0"/>
                    <a:cs typeface="Times New Roman" panose="02020603050405020304" pitchFamily="18" charset="0"/>
                  </a:rPr>
                  <a:t>-</a:t>
                </a:r>
                <a:endParaRPr lang="it-CH" sz="1600" dirty="0">
                  <a:latin typeface="Times New Roman" panose="02020603050405020304" pitchFamily="18" charset="0"/>
                  <a:cs typeface="Times New Roman" panose="02020603050405020304" pitchFamily="18" charset="0"/>
                </a:endParaRPr>
              </a:p>
            </p:txBody>
          </p:sp>
        </mc:Choice>
        <mc:Fallback>
          <p:sp>
            <p:nvSpPr>
              <p:cNvPr id="19" name="CasellaDiTesto 18">
                <a:extLst>
                  <a:ext uri="{FF2B5EF4-FFF2-40B4-BE49-F238E27FC236}">
                    <a16:creationId xmlns:a16="http://schemas.microsoft.com/office/drawing/2014/main" id="{73906497-C71D-62EB-C11F-99394A200FD9}"/>
                  </a:ext>
                </a:extLst>
              </p:cNvPr>
              <p:cNvSpPr txBox="1">
                <a:spLocks noRot="1" noChangeAspect="1" noMove="1" noResize="1" noEditPoints="1" noAdjustHandles="1" noChangeArrowheads="1" noChangeShapeType="1" noTextEdit="1"/>
              </p:cNvSpPr>
              <p:nvPr/>
            </p:nvSpPr>
            <p:spPr>
              <a:xfrm>
                <a:off x="5644560" y="2817468"/>
                <a:ext cx="2307462" cy="338554"/>
              </a:xfrm>
              <a:prstGeom prst="rect">
                <a:avLst/>
              </a:prstGeom>
              <a:blipFill>
                <a:blip r:embed="rId6"/>
                <a:stretch>
                  <a:fillRect l="-1099" t="-3571" b="-21429"/>
                </a:stretch>
              </a:blipFill>
            </p:spPr>
            <p:txBody>
              <a:bodyPr/>
              <a:lstStyle/>
              <a:p>
                <a:r>
                  <a:rPr lang="it-CH">
                    <a:noFill/>
                  </a:rPr>
                  <a:t> </a:t>
                </a:r>
              </a:p>
            </p:txBody>
          </p:sp>
        </mc:Fallback>
      </mc:AlternateContent>
      <p:sp>
        <p:nvSpPr>
          <p:cNvPr id="20" name="CasellaDiTesto 19">
            <a:extLst>
              <a:ext uri="{FF2B5EF4-FFF2-40B4-BE49-F238E27FC236}">
                <a16:creationId xmlns:a16="http://schemas.microsoft.com/office/drawing/2014/main" id="{7BE4800D-026D-141F-E792-BFFA0FAD1D30}"/>
              </a:ext>
            </a:extLst>
          </p:cNvPr>
          <p:cNvSpPr txBox="1"/>
          <p:nvPr/>
        </p:nvSpPr>
        <p:spPr>
          <a:xfrm>
            <a:off x="5793902" y="3294278"/>
            <a:ext cx="364202" cy="307777"/>
          </a:xfrm>
          <a:prstGeom prst="rect">
            <a:avLst/>
          </a:prstGeom>
          <a:noFill/>
        </p:spPr>
        <p:txBody>
          <a:bodyPr wrap="none" rtlCol="0">
            <a:spAutoFit/>
          </a:bodyPr>
          <a:lstStyle/>
          <a:p>
            <a:r>
              <a:rPr lang="it-CH" dirty="0">
                <a:latin typeface="Times New Roman" panose="02020603050405020304" pitchFamily="18" charset="0"/>
                <a:cs typeface="Times New Roman" panose="02020603050405020304" pitchFamily="18" charset="0"/>
              </a:rPr>
              <a:t>…</a:t>
            </a:r>
          </a:p>
        </p:txBody>
      </p:sp>
      <p:sp>
        <p:nvSpPr>
          <p:cNvPr id="21" name="CasellaDiTesto 20">
            <a:extLst>
              <a:ext uri="{FF2B5EF4-FFF2-40B4-BE49-F238E27FC236}">
                <a16:creationId xmlns:a16="http://schemas.microsoft.com/office/drawing/2014/main" id="{27A913FA-0719-5A6B-DBCF-0ECC8861B040}"/>
              </a:ext>
            </a:extLst>
          </p:cNvPr>
          <p:cNvSpPr txBox="1"/>
          <p:nvPr/>
        </p:nvSpPr>
        <p:spPr>
          <a:xfrm>
            <a:off x="5769419" y="4303109"/>
            <a:ext cx="364202" cy="307777"/>
          </a:xfrm>
          <a:prstGeom prst="rect">
            <a:avLst/>
          </a:prstGeom>
          <a:noFill/>
        </p:spPr>
        <p:txBody>
          <a:bodyPr wrap="none" rtlCol="0">
            <a:spAutoFit/>
          </a:bodyPr>
          <a:lstStyle/>
          <a:p>
            <a:r>
              <a:rPr lang="it-CH" dirty="0">
                <a:latin typeface="Times New Roman" panose="02020603050405020304" pitchFamily="18" charset="0"/>
                <a:cs typeface="Times New Roman" panose="02020603050405020304" pitchFamily="18" charset="0"/>
              </a:rPr>
              <a:t>…</a:t>
            </a:r>
          </a:p>
        </p:txBody>
      </p:sp>
      <mc:AlternateContent xmlns:mc="http://schemas.openxmlformats.org/markup-compatibility/2006">
        <mc:Choice xmlns:a14="http://schemas.microsoft.com/office/drawing/2010/main" Requires="a14">
          <p:sp>
            <p:nvSpPr>
              <p:cNvPr id="22" name="Ovale 21">
                <a:extLst>
                  <a:ext uri="{FF2B5EF4-FFF2-40B4-BE49-F238E27FC236}">
                    <a16:creationId xmlns:a16="http://schemas.microsoft.com/office/drawing/2014/main" id="{AAEA33AE-1A51-8D68-909C-31D8C8543E24}"/>
                  </a:ext>
                </a:extLst>
              </p:cNvPr>
              <p:cNvSpPr/>
              <p:nvPr/>
            </p:nvSpPr>
            <p:spPr>
              <a:xfrm>
                <a:off x="6249450" y="3311391"/>
                <a:ext cx="875632" cy="8712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it-CH" i="1" smtClean="0">
                        <a:latin typeface="Cambria Math" panose="02040503050406030204" pitchFamily="18" charset="0"/>
                        <a:ea typeface="Cambria Math" panose="02040503050406030204" pitchFamily="18" charset="0"/>
                      </a:rPr>
                      <m:t>ℱ</m:t>
                    </m:r>
                  </m:oMath>
                </a14:m>
                <a:r>
                  <a:rPr lang="it-CH" dirty="0">
                    <a:latin typeface="Times New Roman" panose="02020603050405020304" pitchFamily="18" charset="0"/>
                  </a:rPr>
                  <a:t>(c)</a:t>
                </a:r>
              </a:p>
            </p:txBody>
          </p:sp>
        </mc:Choice>
        <mc:Fallback>
          <p:sp>
            <p:nvSpPr>
              <p:cNvPr id="22" name="Ovale 21">
                <a:extLst>
                  <a:ext uri="{FF2B5EF4-FFF2-40B4-BE49-F238E27FC236}">
                    <a16:creationId xmlns:a16="http://schemas.microsoft.com/office/drawing/2014/main" id="{AAEA33AE-1A51-8D68-909C-31D8C8543E24}"/>
                  </a:ext>
                </a:extLst>
              </p:cNvPr>
              <p:cNvSpPr>
                <a:spLocks noRot="1" noChangeAspect="1" noMove="1" noResize="1" noEditPoints="1" noAdjustHandles="1" noChangeArrowheads="1" noChangeShapeType="1" noTextEdit="1"/>
              </p:cNvSpPr>
              <p:nvPr/>
            </p:nvSpPr>
            <p:spPr>
              <a:xfrm>
                <a:off x="6249450" y="3311391"/>
                <a:ext cx="875632" cy="871259"/>
              </a:xfrm>
              <a:prstGeom prst="ellipse">
                <a:avLst/>
              </a:prstGeom>
              <a:blipFill>
                <a:blip r:embed="rId7"/>
                <a:stretch>
                  <a:fillRect/>
                </a:stretch>
              </a:blipFill>
            </p:spPr>
            <p:txBody>
              <a:bodyPr/>
              <a:lstStyle/>
              <a:p>
                <a:r>
                  <a:rPr lang="it-CH">
                    <a:noFill/>
                  </a:rPr>
                  <a:t> </a:t>
                </a:r>
              </a:p>
            </p:txBody>
          </p:sp>
        </mc:Fallback>
      </mc:AlternateContent>
      <p:cxnSp>
        <p:nvCxnSpPr>
          <p:cNvPr id="31" name="Connettore 2 30">
            <a:extLst>
              <a:ext uri="{FF2B5EF4-FFF2-40B4-BE49-F238E27FC236}">
                <a16:creationId xmlns:a16="http://schemas.microsoft.com/office/drawing/2014/main" id="{ACE63D23-C836-40F1-998B-0968D956571E}"/>
              </a:ext>
            </a:extLst>
          </p:cNvPr>
          <p:cNvCxnSpPr>
            <a:cxnSpLocks/>
            <a:stCxn id="22" idx="6"/>
          </p:cNvCxnSpPr>
          <p:nvPr/>
        </p:nvCxnSpPr>
        <p:spPr>
          <a:xfrm>
            <a:off x="7125082" y="3747021"/>
            <a:ext cx="1809056"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34" name="CasellaDiTesto 33">
            <a:extLst>
              <a:ext uri="{FF2B5EF4-FFF2-40B4-BE49-F238E27FC236}">
                <a16:creationId xmlns:a16="http://schemas.microsoft.com/office/drawing/2014/main" id="{03B628AB-1C70-584E-3CA9-E1E9E05E082A}"/>
              </a:ext>
            </a:extLst>
          </p:cNvPr>
          <p:cNvSpPr txBox="1"/>
          <p:nvPr/>
        </p:nvSpPr>
        <p:spPr>
          <a:xfrm>
            <a:off x="3754655" y="753898"/>
            <a:ext cx="5865222" cy="307777"/>
          </a:xfrm>
          <a:prstGeom prst="rect">
            <a:avLst/>
          </a:prstGeom>
          <a:noFill/>
        </p:spPr>
        <p:txBody>
          <a:bodyPr wrap="square">
            <a:spAutoFit/>
          </a:bodyPr>
          <a:lstStyle/>
          <a:p>
            <a:r>
              <a:rPr lang="it-CH" dirty="0">
                <a:latin typeface="Times New Roman" panose="02020603050405020304" pitchFamily="18" charset="0"/>
                <a:cs typeface="Times New Roman" panose="02020603050405020304" pitchFamily="18" charset="0"/>
              </a:rPr>
              <a:t>c</a:t>
            </a:r>
            <a:r>
              <a:rPr lang="it-CH" baseline="-25000" dirty="0">
                <a:latin typeface="Times New Roman" panose="02020603050405020304" pitchFamily="18" charset="0"/>
                <a:cs typeface="Times New Roman" panose="02020603050405020304" pitchFamily="18" charset="0"/>
              </a:rPr>
              <a:t>1 </a:t>
            </a:r>
            <a:r>
              <a:rPr lang="it-CH" dirty="0">
                <a:latin typeface="Times New Roman" panose="02020603050405020304" pitchFamily="18" charset="0"/>
                <a:cs typeface="Times New Roman" panose="02020603050405020304" pitchFamily="18" charset="0"/>
              </a:rPr>
              <a:t>= 0.6⋅[1.2, 0.5, …]+0.4⋅[0. 1,−0. 4, …] =[0.76, 0.14, …]</a:t>
            </a:r>
          </a:p>
        </p:txBody>
      </p:sp>
      <p:sp>
        <p:nvSpPr>
          <p:cNvPr id="36" name="CasellaDiTesto 35">
            <a:extLst>
              <a:ext uri="{FF2B5EF4-FFF2-40B4-BE49-F238E27FC236}">
                <a16:creationId xmlns:a16="http://schemas.microsoft.com/office/drawing/2014/main" id="{AA6C063A-461A-9855-28C4-CA547256C81F}"/>
              </a:ext>
            </a:extLst>
          </p:cNvPr>
          <p:cNvSpPr txBox="1"/>
          <p:nvPr/>
        </p:nvSpPr>
        <p:spPr>
          <a:xfrm>
            <a:off x="32717" y="1396845"/>
            <a:ext cx="3344547" cy="738664"/>
          </a:xfrm>
          <a:prstGeom prst="rect">
            <a:avLst/>
          </a:prstGeom>
          <a:noFill/>
        </p:spPr>
        <p:txBody>
          <a:bodyPr wrap="square">
            <a:spAutoFit/>
          </a:bodyPr>
          <a:lstStyle/>
          <a:p>
            <a:r>
              <a:rPr lang="it-CH" sz="1400" dirty="0">
                <a:latin typeface="Times New Roman" panose="02020603050405020304" pitchFamily="18" charset="0"/>
                <a:cs typeface="Times New Roman" panose="02020603050405020304" pitchFamily="18" charset="0"/>
              </a:rPr>
              <a:t>Assuming some learned embeddings for the concept of sadness :</a:t>
            </a:r>
            <a:br>
              <a:rPr lang="it-CH" sz="1400" dirty="0">
                <a:latin typeface="Times New Roman" panose="02020603050405020304" pitchFamily="18" charset="0"/>
                <a:cs typeface="Times New Roman" panose="02020603050405020304" pitchFamily="18" charset="0"/>
              </a:rPr>
            </a:br>
            <a:r>
              <a:rPr lang="it-CH" sz="1400" dirty="0">
                <a:latin typeface="Times New Roman" panose="02020603050405020304" pitchFamily="18" charset="0"/>
                <a:cs typeface="Times New Roman" panose="02020603050405020304" pitchFamily="18" charset="0"/>
              </a:rPr>
              <a:t>  c</a:t>
            </a:r>
            <a:r>
              <a:rPr lang="it-CH" sz="1400" baseline="-25000" dirty="0">
                <a:latin typeface="Times New Roman" panose="02020603050405020304" pitchFamily="18" charset="0"/>
                <a:cs typeface="Times New Roman" panose="02020603050405020304" pitchFamily="18" charset="0"/>
              </a:rPr>
              <a:t>1</a:t>
            </a:r>
            <a:r>
              <a:rPr lang="it-CH" sz="1400" dirty="0">
                <a:latin typeface="Times New Roman" panose="02020603050405020304" pitchFamily="18" charset="0"/>
                <a:cs typeface="Times New Roman" panose="02020603050405020304" pitchFamily="18" charset="0"/>
              </a:rPr>
              <a:t>+ = [1.2, 0.5, …]; c</a:t>
            </a:r>
            <a:r>
              <a:rPr lang="it-CH" sz="1400" baseline="-25000" dirty="0">
                <a:latin typeface="Times New Roman" panose="02020603050405020304" pitchFamily="18" charset="0"/>
                <a:cs typeface="Times New Roman" panose="02020603050405020304" pitchFamily="18" charset="0"/>
              </a:rPr>
              <a:t>1</a:t>
            </a:r>
            <a:r>
              <a:rPr lang="it-CH" sz="1400" dirty="0">
                <a:latin typeface="Times New Roman" panose="02020603050405020304" pitchFamily="18" charset="0"/>
                <a:cs typeface="Times New Roman" panose="02020603050405020304" pitchFamily="18" charset="0"/>
              </a:rPr>
              <a:t>− = [0.1, −0.4, …]</a:t>
            </a:r>
          </a:p>
        </p:txBody>
      </p:sp>
      <mc:AlternateContent xmlns:mc="http://schemas.openxmlformats.org/markup-compatibility/2006">
        <mc:Choice xmlns:a14="http://schemas.microsoft.com/office/drawing/2010/main" Requires="a14">
          <p:sp>
            <p:nvSpPr>
              <p:cNvPr id="37" name="CasellaDiTesto 36">
                <a:extLst>
                  <a:ext uri="{FF2B5EF4-FFF2-40B4-BE49-F238E27FC236}">
                    <a16:creationId xmlns:a16="http://schemas.microsoft.com/office/drawing/2014/main" id="{658BBB6F-97F0-7E47-A275-BD6B6771F43B}"/>
                  </a:ext>
                </a:extLst>
              </p:cNvPr>
              <p:cNvSpPr txBox="1"/>
              <p:nvPr/>
            </p:nvSpPr>
            <p:spPr>
              <a:xfrm>
                <a:off x="32717" y="2423392"/>
                <a:ext cx="3404672" cy="523220"/>
              </a:xfrm>
              <a:prstGeom prst="rect">
                <a:avLst/>
              </a:prstGeom>
              <a:noFill/>
            </p:spPr>
            <p:txBody>
              <a:bodyPr wrap="square" rtlCol="0">
                <a:spAutoFit/>
              </a:bodyPr>
              <a:lstStyle/>
              <a:p>
                <a:r>
                  <a:rPr lang="it-CH" dirty="0">
                    <a:latin typeface="Times New Roman" panose="02020603050405020304" pitchFamily="18" charset="0"/>
                    <a:cs typeface="Times New Roman" panose="02020603050405020304" pitchFamily="18" charset="0"/>
                  </a:rPr>
                  <a:t>The model look at the patient embedding and determine he’s probably sad (</a:t>
                </a:r>
                <a14:m>
                  <m:oMath xmlns:m="http://schemas.openxmlformats.org/officeDocument/2006/math">
                    <m:acc>
                      <m:accPr>
                        <m:chr m:val="̂"/>
                        <m:ctrlPr>
                          <a:rPr lang="it-CH" sz="1400" smtClean="0">
                            <a:latin typeface="Cambria Math" panose="02040503050406030204" pitchFamily="18" charset="0"/>
                          </a:rPr>
                        </m:ctrlPr>
                      </m:accPr>
                      <m:e>
                        <m:r>
                          <a:rPr lang="en-US" sz="1400" smtClean="0">
                            <a:latin typeface="Cambria Math" panose="02040503050406030204" pitchFamily="18" charset="0"/>
                          </a:rPr>
                          <m:t>𝑝</m:t>
                        </m:r>
                      </m:e>
                    </m:acc>
                  </m:oMath>
                </a14:m>
                <a:r>
                  <a:rPr lang="it-CH" sz="1400" baseline="-25000" dirty="0">
                    <a:latin typeface="Times New Roman" panose="02020603050405020304" pitchFamily="18" charset="0"/>
                    <a:cs typeface="Times New Roman" panose="02020603050405020304" pitchFamily="18" charset="0"/>
                  </a:rPr>
                  <a:t>1</a:t>
                </a:r>
                <a:r>
                  <a:rPr lang="it-CH" sz="1400" dirty="0">
                    <a:latin typeface="Times New Roman" panose="02020603050405020304" pitchFamily="18" charset="0"/>
                    <a:cs typeface="Times New Roman" panose="02020603050405020304" pitchFamily="18" charset="0"/>
                  </a:rPr>
                  <a:t> = 0.6)</a:t>
                </a:r>
                <a:endParaRPr lang="it-CH" dirty="0">
                  <a:latin typeface="Times New Roman" panose="02020603050405020304" pitchFamily="18" charset="0"/>
                  <a:cs typeface="Times New Roman" panose="02020603050405020304" pitchFamily="18" charset="0"/>
                </a:endParaRPr>
              </a:p>
            </p:txBody>
          </p:sp>
        </mc:Choice>
        <mc:Fallback>
          <p:sp>
            <p:nvSpPr>
              <p:cNvPr id="37" name="CasellaDiTesto 36">
                <a:extLst>
                  <a:ext uri="{FF2B5EF4-FFF2-40B4-BE49-F238E27FC236}">
                    <a16:creationId xmlns:a16="http://schemas.microsoft.com/office/drawing/2014/main" id="{658BBB6F-97F0-7E47-A275-BD6B6771F43B}"/>
                  </a:ext>
                </a:extLst>
              </p:cNvPr>
              <p:cNvSpPr txBox="1">
                <a:spLocks noRot="1" noChangeAspect="1" noMove="1" noResize="1" noEditPoints="1" noAdjustHandles="1" noChangeArrowheads="1" noChangeShapeType="1" noTextEdit="1"/>
              </p:cNvSpPr>
              <p:nvPr/>
            </p:nvSpPr>
            <p:spPr>
              <a:xfrm>
                <a:off x="32717" y="2423392"/>
                <a:ext cx="3404672" cy="523220"/>
              </a:xfrm>
              <a:prstGeom prst="rect">
                <a:avLst/>
              </a:prstGeom>
              <a:blipFill>
                <a:blip r:embed="rId8"/>
                <a:stretch>
                  <a:fillRect l="-743" t="-2439" b="-12195"/>
                </a:stretch>
              </a:blipFill>
            </p:spPr>
            <p:txBody>
              <a:bodyPr/>
              <a:lstStyle/>
              <a:p>
                <a:r>
                  <a:rPr lang="it-CH">
                    <a:noFill/>
                  </a:rPr>
                  <a:t> </a:t>
                </a:r>
              </a:p>
            </p:txBody>
          </p:sp>
        </mc:Fallback>
      </mc:AlternateContent>
      <p:sp>
        <p:nvSpPr>
          <p:cNvPr id="38" name="CasellaDiTesto 37">
            <a:extLst>
              <a:ext uri="{FF2B5EF4-FFF2-40B4-BE49-F238E27FC236}">
                <a16:creationId xmlns:a16="http://schemas.microsoft.com/office/drawing/2014/main" id="{34241ED7-EAA3-CF50-F6A6-18C8A833C541}"/>
              </a:ext>
            </a:extLst>
          </p:cNvPr>
          <p:cNvSpPr txBox="1"/>
          <p:nvPr/>
        </p:nvSpPr>
        <p:spPr>
          <a:xfrm>
            <a:off x="32717" y="753899"/>
            <a:ext cx="3150221" cy="307777"/>
          </a:xfrm>
          <a:prstGeom prst="rect">
            <a:avLst/>
          </a:prstGeom>
          <a:noFill/>
        </p:spPr>
        <p:txBody>
          <a:bodyPr wrap="none" rtlCol="0">
            <a:spAutoFit/>
          </a:bodyPr>
          <a:lstStyle/>
          <a:p>
            <a:r>
              <a:rPr lang="it-CH" dirty="0">
                <a:latin typeface="Times New Roman" panose="02020603050405020304" pitchFamily="18" charset="0"/>
                <a:cs typeface="Times New Roman" panose="02020603050405020304" pitchFamily="18" charset="0"/>
              </a:rPr>
              <a:t>Let’s take only the first concept, sadness.</a:t>
            </a:r>
          </a:p>
        </p:txBody>
      </p:sp>
      <p:cxnSp>
        <p:nvCxnSpPr>
          <p:cNvPr id="44" name="Connettore 1 43">
            <a:extLst>
              <a:ext uri="{FF2B5EF4-FFF2-40B4-BE49-F238E27FC236}">
                <a16:creationId xmlns:a16="http://schemas.microsoft.com/office/drawing/2014/main" id="{C99C4A28-AE48-65E1-844E-B907E3620145}"/>
              </a:ext>
            </a:extLst>
          </p:cNvPr>
          <p:cNvCxnSpPr>
            <a:cxnSpLocks/>
          </p:cNvCxnSpPr>
          <p:nvPr/>
        </p:nvCxnSpPr>
        <p:spPr>
          <a:xfrm>
            <a:off x="3377271" y="2631772"/>
            <a:ext cx="2288109"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Connettore 1 45">
            <a:extLst>
              <a:ext uri="{FF2B5EF4-FFF2-40B4-BE49-F238E27FC236}">
                <a16:creationId xmlns:a16="http://schemas.microsoft.com/office/drawing/2014/main" id="{D7A910E8-575D-74C1-06C9-664672BBF6D2}"/>
              </a:ext>
            </a:extLst>
          </p:cNvPr>
          <p:cNvCxnSpPr>
            <a:cxnSpLocks/>
          </p:cNvCxnSpPr>
          <p:nvPr/>
        </p:nvCxnSpPr>
        <p:spPr>
          <a:xfrm>
            <a:off x="4350356" y="1061675"/>
            <a:ext cx="0" cy="1570097"/>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Connettore 1 53">
            <a:extLst>
              <a:ext uri="{FF2B5EF4-FFF2-40B4-BE49-F238E27FC236}">
                <a16:creationId xmlns:a16="http://schemas.microsoft.com/office/drawing/2014/main" id="{C916702E-CD28-1845-A4B0-7493304D5381}"/>
              </a:ext>
            </a:extLst>
          </p:cNvPr>
          <p:cNvCxnSpPr>
            <a:cxnSpLocks/>
          </p:cNvCxnSpPr>
          <p:nvPr/>
        </p:nvCxnSpPr>
        <p:spPr>
          <a:xfrm>
            <a:off x="5659636" y="1061674"/>
            <a:ext cx="0" cy="1570097"/>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Connettore 1 55">
            <a:extLst>
              <a:ext uri="{FF2B5EF4-FFF2-40B4-BE49-F238E27FC236}">
                <a16:creationId xmlns:a16="http://schemas.microsoft.com/office/drawing/2014/main" id="{93E47BDD-602E-A25B-5C98-224C8DC74132}"/>
              </a:ext>
            </a:extLst>
          </p:cNvPr>
          <p:cNvCxnSpPr>
            <a:cxnSpLocks/>
            <a:stCxn id="36" idx="3"/>
          </p:cNvCxnSpPr>
          <p:nvPr/>
        </p:nvCxnSpPr>
        <p:spPr>
          <a:xfrm>
            <a:off x="3377264" y="1766177"/>
            <a:ext cx="2684409" cy="5235"/>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Connettore 1 59">
            <a:extLst>
              <a:ext uri="{FF2B5EF4-FFF2-40B4-BE49-F238E27FC236}">
                <a16:creationId xmlns:a16="http://schemas.microsoft.com/office/drawing/2014/main" id="{0F69B867-4448-4E0F-747A-872ADBED7A16}"/>
              </a:ext>
            </a:extLst>
          </p:cNvPr>
          <p:cNvCxnSpPr>
            <a:cxnSpLocks/>
          </p:cNvCxnSpPr>
          <p:nvPr/>
        </p:nvCxnSpPr>
        <p:spPr>
          <a:xfrm>
            <a:off x="4927600" y="1061674"/>
            <a:ext cx="0" cy="689584"/>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Connettore 1 60">
            <a:extLst>
              <a:ext uri="{FF2B5EF4-FFF2-40B4-BE49-F238E27FC236}">
                <a16:creationId xmlns:a16="http://schemas.microsoft.com/office/drawing/2014/main" id="{2CA6ABF1-7390-A49F-1C11-77F83EA38635}"/>
              </a:ext>
            </a:extLst>
          </p:cNvPr>
          <p:cNvCxnSpPr>
            <a:cxnSpLocks/>
          </p:cNvCxnSpPr>
          <p:nvPr/>
        </p:nvCxnSpPr>
        <p:spPr>
          <a:xfrm>
            <a:off x="6061673" y="1061674"/>
            <a:ext cx="0" cy="704503"/>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512" name="CasellaDiTesto 511">
            <a:extLst>
              <a:ext uri="{FF2B5EF4-FFF2-40B4-BE49-F238E27FC236}">
                <a16:creationId xmlns:a16="http://schemas.microsoft.com/office/drawing/2014/main" id="{930A3B55-90C7-120D-4660-0F544C78FF2A}"/>
              </a:ext>
            </a:extLst>
          </p:cNvPr>
          <p:cNvSpPr txBox="1"/>
          <p:nvPr/>
        </p:nvSpPr>
        <p:spPr>
          <a:xfrm>
            <a:off x="7415659" y="1120045"/>
            <a:ext cx="425116" cy="307777"/>
          </a:xfrm>
          <a:prstGeom prst="rect">
            <a:avLst/>
          </a:prstGeom>
          <a:noFill/>
        </p:spPr>
        <p:txBody>
          <a:bodyPr wrap="none" rtlCol="0">
            <a:spAutoFit/>
          </a:bodyPr>
          <a:lstStyle/>
          <a:p>
            <a:r>
              <a:rPr lang="it-CH" dirty="0">
                <a:solidFill>
                  <a:schemeClr val="accent4"/>
                </a:solidFill>
                <a:latin typeface="Times New Roman" panose="02020603050405020304" pitchFamily="18" charset="0"/>
                <a:cs typeface="Times New Roman" panose="02020603050405020304" pitchFamily="18" charset="0"/>
              </a:rPr>
              <a:t>VS</a:t>
            </a:r>
          </a:p>
        </p:txBody>
      </p:sp>
      <p:sp>
        <p:nvSpPr>
          <p:cNvPr id="513" name="CasellaDiTesto 512">
            <a:extLst>
              <a:ext uri="{FF2B5EF4-FFF2-40B4-BE49-F238E27FC236}">
                <a16:creationId xmlns:a16="http://schemas.microsoft.com/office/drawing/2014/main" id="{24ECE270-45A0-280C-AE26-01275748EA01}"/>
              </a:ext>
            </a:extLst>
          </p:cNvPr>
          <p:cNvSpPr txBox="1"/>
          <p:nvPr/>
        </p:nvSpPr>
        <p:spPr>
          <a:xfrm>
            <a:off x="6687266" y="1447374"/>
            <a:ext cx="1803699" cy="307777"/>
          </a:xfrm>
          <a:prstGeom prst="rect">
            <a:avLst/>
          </a:prstGeom>
          <a:noFill/>
        </p:spPr>
        <p:txBody>
          <a:bodyPr wrap="none" rtlCol="0">
            <a:spAutoFit/>
          </a:bodyPr>
          <a:lstStyle/>
          <a:p>
            <a:r>
              <a:rPr lang="it-CH" dirty="0">
                <a:latin typeface="Times New Roman" panose="02020603050405020304" pitchFamily="18" charset="0"/>
                <a:cs typeface="Times New Roman" panose="02020603050405020304" pitchFamily="18" charset="0"/>
              </a:rPr>
              <a:t>CBM only passing 0.6</a:t>
            </a:r>
          </a:p>
        </p:txBody>
      </p:sp>
    </p:spTree>
    <p:extLst>
      <p:ext uri="{BB962C8B-B14F-4D97-AF65-F5344CB8AC3E}">
        <p14:creationId xmlns:p14="http://schemas.microsoft.com/office/powerpoint/2010/main" val="417947328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27"/>
        <p:cNvGrpSpPr/>
        <p:nvPr/>
      </p:nvGrpSpPr>
      <p:grpSpPr>
        <a:xfrm>
          <a:off x="0" y="0"/>
          <a:ext cx="0" cy="0"/>
          <a:chOff x="0" y="0"/>
          <a:chExt cx="0" cy="0"/>
        </a:xfrm>
      </p:grpSpPr>
      <p:sp>
        <p:nvSpPr>
          <p:cNvPr id="1428" name="Google Shape;1428;p55"/>
          <p:cNvSpPr txBox="1">
            <a:spLocks noGrp="1"/>
          </p:cNvSpPr>
          <p:nvPr>
            <p:ph type="title"/>
          </p:nvPr>
        </p:nvSpPr>
        <p:spPr>
          <a:xfrm>
            <a:off x="505998" y="32485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b="1" dirty="0"/>
              <a:t>Class Unbalance</a:t>
            </a:r>
            <a:endParaRPr sz="3200" b="1" dirty="0"/>
          </a:p>
        </p:txBody>
      </p:sp>
      <p:sp>
        <p:nvSpPr>
          <p:cNvPr id="1431" name="Google Shape;1431;p55"/>
          <p:cNvSpPr txBox="1"/>
          <p:nvPr/>
        </p:nvSpPr>
        <p:spPr>
          <a:xfrm>
            <a:off x="5439389" y="3878027"/>
            <a:ext cx="3137330" cy="35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2400" dirty="0">
              <a:solidFill>
                <a:schemeClr val="accent4"/>
              </a:solidFill>
              <a:latin typeface="Times New Roman" panose="02020603050405020304" pitchFamily="18" charset="0"/>
              <a:ea typeface="Raleway Black"/>
              <a:cs typeface="Times New Roman" panose="02020603050405020304" pitchFamily="18" charset="0"/>
              <a:sym typeface="Raleway Black"/>
            </a:endParaRPr>
          </a:p>
        </p:txBody>
      </p:sp>
      <p:sp>
        <p:nvSpPr>
          <p:cNvPr id="1432" name="Google Shape;1432;p55"/>
          <p:cNvSpPr txBox="1"/>
          <p:nvPr/>
        </p:nvSpPr>
        <p:spPr>
          <a:xfrm>
            <a:off x="5439389" y="2626643"/>
            <a:ext cx="3919208" cy="35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2400" dirty="0">
              <a:solidFill>
                <a:schemeClr val="accent4"/>
              </a:solidFill>
              <a:latin typeface="Times New Roman" panose="02020603050405020304" pitchFamily="18" charset="0"/>
              <a:ea typeface="Raleway Black"/>
              <a:cs typeface="Times New Roman" panose="02020603050405020304" pitchFamily="18" charset="0"/>
              <a:sym typeface="Raleway Black"/>
            </a:endParaRPr>
          </a:p>
        </p:txBody>
      </p:sp>
      <p:sp>
        <p:nvSpPr>
          <p:cNvPr id="1433" name="Google Shape;1433;p55"/>
          <p:cNvSpPr txBox="1"/>
          <p:nvPr/>
        </p:nvSpPr>
        <p:spPr>
          <a:xfrm>
            <a:off x="5170144" y="1531196"/>
            <a:ext cx="3666599" cy="2908493"/>
          </a:xfrm>
          <a:prstGeom prst="rect">
            <a:avLst/>
          </a:prstGeom>
          <a:noFill/>
          <a:ln>
            <a:noFill/>
          </a:ln>
        </p:spPr>
        <p:txBody>
          <a:bodyPr spcFirstLastPara="1" wrap="square" lIns="91425" tIns="91425" rIns="91425" bIns="91425" anchor="b" anchorCtr="0">
            <a:noAutofit/>
          </a:bodyPr>
          <a:lstStyle/>
          <a:p>
            <a:pPr marL="342900" lvl="0" indent="-342900" algn="l" rtl="0">
              <a:spcBef>
                <a:spcPts val="0"/>
              </a:spcBef>
              <a:spcAft>
                <a:spcPts val="0"/>
              </a:spcAft>
              <a:buClr>
                <a:schemeClr val="bg2"/>
              </a:buClr>
              <a:buSzPct val="150000"/>
              <a:buFont typeface="Arial" panose="020B0604020202020204" pitchFamily="34" charset="0"/>
              <a:buChar char="•"/>
            </a:pPr>
            <a:r>
              <a:rPr lang="en" sz="2400" dirty="0">
                <a:solidFill>
                  <a:schemeClr val="accent4"/>
                </a:solidFill>
                <a:latin typeface="Times New Roman" panose="02020603050405020304" pitchFamily="18" charset="0"/>
                <a:ea typeface="Raleway Black"/>
                <a:cs typeface="Times New Roman" panose="02020603050405020304" pitchFamily="18" charset="0"/>
                <a:sym typeface="Raleway Black"/>
              </a:rPr>
              <a:t>LDAM Loss</a:t>
            </a:r>
          </a:p>
          <a:p>
            <a:pPr marL="342900" lvl="0" indent="-342900" algn="l" rtl="0">
              <a:spcBef>
                <a:spcPts val="0"/>
              </a:spcBef>
              <a:spcAft>
                <a:spcPts val="0"/>
              </a:spcAft>
              <a:buClr>
                <a:schemeClr val="bg2"/>
              </a:buClr>
              <a:buSzPct val="150000"/>
              <a:buFont typeface="Arial" panose="020B0604020202020204" pitchFamily="34" charset="0"/>
              <a:buChar char="•"/>
            </a:pPr>
            <a:endParaRPr lang="en" sz="2400" dirty="0">
              <a:solidFill>
                <a:schemeClr val="accent4"/>
              </a:solidFill>
              <a:latin typeface="Times New Roman" panose="02020603050405020304" pitchFamily="18" charset="0"/>
              <a:ea typeface="Raleway Black"/>
              <a:cs typeface="Times New Roman" panose="02020603050405020304" pitchFamily="18" charset="0"/>
              <a:sym typeface="Raleway Black"/>
            </a:endParaRPr>
          </a:p>
          <a:p>
            <a:pPr marL="342900" indent="-342900">
              <a:buClr>
                <a:schemeClr val="bg2"/>
              </a:buClr>
              <a:buSzPct val="150000"/>
              <a:buFont typeface="Arial" panose="020B0604020202020204" pitchFamily="34" charset="0"/>
              <a:buChar char="•"/>
            </a:pPr>
            <a:r>
              <a:rPr lang="it-CH" sz="2400" dirty="0">
                <a:solidFill>
                  <a:schemeClr val="accent4"/>
                </a:solidFill>
                <a:latin typeface="Times New Roman" panose="02020603050405020304" pitchFamily="18" charset="0"/>
                <a:ea typeface="Raleway Black"/>
                <a:cs typeface="Times New Roman" panose="02020603050405020304" pitchFamily="18" charset="0"/>
                <a:sym typeface="Raleway Black"/>
              </a:rPr>
              <a:t>Threshold optimization</a:t>
            </a:r>
          </a:p>
          <a:p>
            <a:pPr marL="342900" indent="-342900">
              <a:buClr>
                <a:schemeClr val="bg2"/>
              </a:buClr>
              <a:buSzPct val="150000"/>
              <a:buFont typeface="Arial" panose="020B0604020202020204" pitchFamily="34" charset="0"/>
              <a:buChar char="•"/>
            </a:pPr>
            <a:endParaRPr lang="it-CH" sz="2400" dirty="0">
              <a:solidFill>
                <a:schemeClr val="accent4"/>
              </a:solidFill>
              <a:latin typeface="Times New Roman" panose="02020603050405020304" pitchFamily="18" charset="0"/>
              <a:ea typeface="Raleway Black"/>
              <a:cs typeface="Times New Roman" panose="02020603050405020304" pitchFamily="18" charset="0"/>
              <a:sym typeface="Raleway Black"/>
            </a:endParaRPr>
          </a:p>
          <a:p>
            <a:pPr marL="342900" indent="-342900">
              <a:buClr>
                <a:schemeClr val="bg2"/>
              </a:buClr>
              <a:buSzPct val="150000"/>
              <a:buFont typeface="Arial" panose="020B0604020202020204" pitchFamily="34" charset="0"/>
              <a:buChar char="•"/>
            </a:pPr>
            <a:r>
              <a:rPr lang="it-CH" sz="2400" dirty="0">
                <a:solidFill>
                  <a:schemeClr val="accent4"/>
                </a:solidFill>
                <a:latin typeface="Times New Roman" panose="02020603050405020304" pitchFamily="18" charset="0"/>
                <a:ea typeface="Raleway Black"/>
                <a:cs typeface="Times New Roman" panose="02020603050405020304" pitchFamily="18" charset="0"/>
                <a:sym typeface="Raleway Black"/>
              </a:rPr>
              <a:t>Specific metrics</a:t>
            </a:r>
          </a:p>
          <a:p>
            <a:pPr marL="342900" indent="-342900">
              <a:buFont typeface="Arial" panose="020B0604020202020204" pitchFamily="34" charset="0"/>
              <a:buChar char="•"/>
            </a:pPr>
            <a:endParaRPr lang="it-CH" sz="2400" dirty="0">
              <a:solidFill>
                <a:schemeClr val="accent4"/>
              </a:solidFill>
              <a:latin typeface="Times New Roman" panose="02020603050405020304" pitchFamily="18" charset="0"/>
              <a:ea typeface="Raleway Black"/>
              <a:cs typeface="Times New Roman" panose="02020603050405020304" pitchFamily="18" charset="0"/>
              <a:sym typeface="Raleway Black"/>
            </a:endParaRPr>
          </a:p>
          <a:p>
            <a:pPr marL="0" lvl="0" indent="0" algn="l" rtl="0">
              <a:spcBef>
                <a:spcPts val="0"/>
              </a:spcBef>
              <a:spcAft>
                <a:spcPts val="0"/>
              </a:spcAft>
              <a:buNone/>
            </a:pPr>
            <a:endParaRPr sz="2400" dirty="0">
              <a:solidFill>
                <a:schemeClr val="accent4"/>
              </a:solidFill>
              <a:latin typeface="Times New Roman" panose="02020603050405020304" pitchFamily="18" charset="0"/>
              <a:ea typeface="Raleway Black"/>
              <a:cs typeface="Times New Roman" panose="02020603050405020304" pitchFamily="18" charset="0"/>
              <a:sym typeface="Raleway Black"/>
            </a:endParaRPr>
          </a:p>
        </p:txBody>
      </p:sp>
      <p:grpSp>
        <p:nvGrpSpPr>
          <p:cNvPr id="6" name="Gruppo 5">
            <a:extLst>
              <a:ext uri="{FF2B5EF4-FFF2-40B4-BE49-F238E27FC236}">
                <a16:creationId xmlns:a16="http://schemas.microsoft.com/office/drawing/2014/main" id="{A0ECC276-F1E5-E0EF-D27B-7DD678B1E87C}"/>
              </a:ext>
            </a:extLst>
          </p:cNvPr>
          <p:cNvGrpSpPr/>
          <p:nvPr/>
        </p:nvGrpSpPr>
        <p:grpSpPr>
          <a:xfrm>
            <a:off x="307257" y="1174763"/>
            <a:ext cx="4479868" cy="3123445"/>
            <a:chOff x="505998" y="1575030"/>
            <a:chExt cx="4479868" cy="3123445"/>
          </a:xfrm>
        </p:grpSpPr>
        <p:pic>
          <p:nvPicPr>
            <p:cNvPr id="3" name="Immagine 2" descr="Immagine che contiene schermata, Diagramma, diagramma&#10;&#10;Descrizione generata automaticamente">
              <a:extLst>
                <a:ext uri="{FF2B5EF4-FFF2-40B4-BE49-F238E27FC236}">
                  <a16:creationId xmlns:a16="http://schemas.microsoft.com/office/drawing/2014/main" id="{9C0CBE10-C64F-7C13-F3AB-AC53EC7BB8E4}"/>
                </a:ext>
              </a:extLst>
            </p:cNvPr>
            <p:cNvPicPr>
              <a:picLocks noChangeAspect="1"/>
            </p:cNvPicPr>
            <p:nvPr/>
          </p:nvPicPr>
          <p:blipFill rotWithShape="1">
            <a:blip r:embed="rId3">
              <a:clrChange>
                <a:clrFrom>
                  <a:srgbClr val="FFFFFF"/>
                </a:clrFrom>
                <a:clrTo>
                  <a:srgbClr val="FFFFFF">
                    <a:alpha val="0"/>
                  </a:srgbClr>
                </a:clrTo>
              </a:clrChange>
            </a:blip>
            <a:srcRect l="4" r="49512"/>
            <a:stretch/>
          </p:blipFill>
          <p:spPr>
            <a:xfrm>
              <a:off x="505998" y="1575030"/>
              <a:ext cx="4479868" cy="3123445"/>
            </a:xfrm>
            <a:prstGeom prst="rect">
              <a:avLst/>
            </a:prstGeom>
          </p:spPr>
        </p:pic>
        <p:sp>
          <p:nvSpPr>
            <p:cNvPr id="4" name="CasellaDiTesto 3">
              <a:extLst>
                <a:ext uri="{FF2B5EF4-FFF2-40B4-BE49-F238E27FC236}">
                  <a16:creationId xmlns:a16="http://schemas.microsoft.com/office/drawing/2014/main" id="{C3D844FB-8A20-E313-75EA-9A37F3986955}"/>
                </a:ext>
              </a:extLst>
            </p:cNvPr>
            <p:cNvSpPr txBox="1"/>
            <p:nvPr/>
          </p:nvSpPr>
          <p:spPr>
            <a:xfrm>
              <a:off x="1431235" y="1976332"/>
              <a:ext cx="513282" cy="307777"/>
            </a:xfrm>
            <a:prstGeom prst="rect">
              <a:avLst/>
            </a:prstGeom>
            <a:noFill/>
          </p:spPr>
          <p:txBody>
            <a:bodyPr wrap="none" rtlCol="0">
              <a:spAutoFit/>
            </a:bodyPr>
            <a:lstStyle/>
            <a:p>
              <a:r>
                <a:rPr lang="it-CH" dirty="0">
                  <a:latin typeface="Times New Roman" panose="02020603050405020304" pitchFamily="18" charset="0"/>
                  <a:cs typeface="Times New Roman" panose="02020603050405020304" pitchFamily="18" charset="0"/>
                </a:rPr>
                <a:t>17%</a:t>
              </a:r>
            </a:p>
          </p:txBody>
        </p:sp>
        <p:sp>
          <p:nvSpPr>
            <p:cNvPr id="5" name="CasellaDiTesto 4">
              <a:extLst>
                <a:ext uri="{FF2B5EF4-FFF2-40B4-BE49-F238E27FC236}">
                  <a16:creationId xmlns:a16="http://schemas.microsoft.com/office/drawing/2014/main" id="{6ED98A84-ADE2-7839-49DE-33D728AAC04A}"/>
                </a:ext>
              </a:extLst>
            </p:cNvPr>
            <p:cNvSpPr txBox="1"/>
            <p:nvPr/>
          </p:nvSpPr>
          <p:spPr>
            <a:xfrm>
              <a:off x="3869635" y="2309080"/>
              <a:ext cx="513282" cy="307777"/>
            </a:xfrm>
            <a:prstGeom prst="rect">
              <a:avLst/>
            </a:prstGeom>
            <a:noFill/>
          </p:spPr>
          <p:txBody>
            <a:bodyPr wrap="none" rtlCol="0">
              <a:spAutoFit/>
            </a:bodyPr>
            <a:lstStyle/>
            <a:p>
              <a:r>
                <a:rPr lang="it-CH" dirty="0">
                  <a:latin typeface="Times New Roman" panose="02020603050405020304" pitchFamily="18" charset="0"/>
                  <a:cs typeface="Times New Roman" panose="02020603050405020304" pitchFamily="18" charset="0"/>
                </a:rPr>
                <a:t>13%</a:t>
              </a:r>
            </a:p>
          </p:txBody>
        </p:sp>
      </p:grpSp>
      <p:sp>
        <p:nvSpPr>
          <p:cNvPr id="8" name="Google Shape;1435;p55">
            <a:extLst>
              <a:ext uri="{FF2B5EF4-FFF2-40B4-BE49-F238E27FC236}">
                <a16:creationId xmlns:a16="http://schemas.microsoft.com/office/drawing/2014/main" id="{F2DF93B2-BD9B-59F5-3797-94D922DE761C}"/>
              </a:ext>
            </a:extLst>
          </p:cNvPr>
          <p:cNvSpPr/>
          <p:nvPr/>
        </p:nvSpPr>
        <p:spPr>
          <a:xfrm flipV="1">
            <a:off x="4321724" y="5458779"/>
            <a:ext cx="183300" cy="183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3021973"/>
      </p:ext>
    </p:extLst>
  </p:cSld>
  <p:clrMapOvr>
    <a:masterClrMapping/>
  </p:clrMapOvr>
  <p:transition>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79"/>
        <p:cNvGrpSpPr/>
        <p:nvPr/>
      </p:nvGrpSpPr>
      <p:grpSpPr>
        <a:xfrm>
          <a:off x="0" y="0"/>
          <a:ext cx="0" cy="0"/>
          <a:chOff x="0" y="0"/>
          <a:chExt cx="0" cy="0"/>
        </a:xfrm>
      </p:grpSpPr>
      <p:cxnSp>
        <p:nvCxnSpPr>
          <p:cNvPr id="174" name="Connettore 2 173">
            <a:extLst>
              <a:ext uri="{FF2B5EF4-FFF2-40B4-BE49-F238E27FC236}">
                <a16:creationId xmlns:a16="http://schemas.microsoft.com/office/drawing/2014/main" id="{F64ACF1E-BE28-5D3E-ED64-71FF81248E7F}"/>
              </a:ext>
            </a:extLst>
          </p:cNvPr>
          <p:cNvCxnSpPr>
            <a:cxnSpLocks/>
          </p:cNvCxnSpPr>
          <p:nvPr/>
        </p:nvCxnSpPr>
        <p:spPr>
          <a:xfrm flipV="1">
            <a:off x="5650942" y="3767930"/>
            <a:ext cx="592847" cy="1"/>
          </a:xfrm>
          <a:prstGeom prst="straightConnector1">
            <a:avLst/>
          </a:prstGeom>
          <a:ln w="28575">
            <a:solidFill>
              <a:schemeClr val="accent1">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85" name="Connettore 1 84">
            <a:extLst>
              <a:ext uri="{FF2B5EF4-FFF2-40B4-BE49-F238E27FC236}">
                <a16:creationId xmlns:a16="http://schemas.microsoft.com/office/drawing/2014/main" id="{F4DFD613-4D5F-D298-1D8E-2D90D3E28B7F}"/>
              </a:ext>
            </a:extLst>
          </p:cNvPr>
          <p:cNvCxnSpPr>
            <a:cxnSpLocks/>
            <a:stCxn id="81" idx="0"/>
          </p:cNvCxnSpPr>
          <p:nvPr/>
        </p:nvCxnSpPr>
        <p:spPr>
          <a:xfrm flipV="1">
            <a:off x="4128392" y="1426939"/>
            <a:ext cx="0" cy="1907755"/>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78" name="Connettore 2 77">
            <a:extLst>
              <a:ext uri="{FF2B5EF4-FFF2-40B4-BE49-F238E27FC236}">
                <a16:creationId xmlns:a16="http://schemas.microsoft.com/office/drawing/2014/main" id="{9C6770EE-086D-DB0B-D5FD-5F870FF948FA}"/>
              </a:ext>
            </a:extLst>
          </p:cNvPr>
          <p:cNvCxnSpPr>
            <a:cxnSpLocks/>
          </p:cNvCxnSpPr>
          <p:nvPr/>
        </p:nvCxnSpPr>
        <p:spPr>
          <a:xfrm flipV="1">
            <a:off x="1549835" y="3775735"/>
            <a:ext cx="3654872" cy="21253"/>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4" name="CasellaDiTesto 3">
            <a:extLst>
              <a:ext uri="{FF2B5EF4-FFF2-40B4-BE49-F238E27FC236}">
                <a16:creationId xmlns:a16="http://schemas.microsoft.com/office/drawing/2014/main" id="{1A14F4C5-B8D1-4A60-DC8F-CDF3DFFBEC39}"/>
              </a:ext>
            </a:extLst>
          </p:cNvPr>
          <p:cNvSpPr txBox="1"/>
          <p:nvPr/>
        </p:nvSpPr>
        <p:spPr>
          <a:xfrm>
            <a:off x="0" y="-22984"/>
            <a:ext cx="9143993" cy="461665"/>
          </a:xfrm>
          <a:prstGeom prst="rect">
            <a:avLst/>
          </a:prstGeom>
          <a:noFill/>
        </p:spPr>
        <p:txBody>
          <a:bodyPr wrap="square" rtlCol="0">
            <a:spAutoFit/>
          </a:bodyPr>
          <a:lstStyle/>
          <a:p>
            <a:pPr algn="ctr"/>
            <a:r>
              <a:rPr lang="it-CH" sz="2400" b="1" dirty="0">
                <a:solidFill>
                  <a:schemeClr val="accent3">
                    <a:lumMod val="75000"/>
                  </a:schemeClr>
                </a:solidFill>
                <a:latin typeface="+mj-lt"/>
                <a:cs typeface="Times New Roman" panose="02020603050405020304" pitchFamily="18" charset="0"/>
              </a:rPr>
              <a:t>Pipeline</a:t>
            </a:r>
          </a:p>
        </p:txBody>
      </p:sp>
      <p:sp>
        <p:nvSpPr>
          <p:cNvPr id="6" name="Rettangolo 5">
            <a:extLst>
              <a:ext uri="{FF2B5EF4-FFF2-40B4-BE49-F238E27FC236}">
                <a16:creationId xmlns:a16="http://schemas.microsoft.com/office/drawing/2014/main" id="{A858836A-131D-2502-3650-C5A57347268D}"/>
              </a:ext>
            </a:extLst>
          </p:cNvPr>
          <p:cNvSpPr/>
          <p:nvPr/>
        </p:nvSpPr>
        <p:spPr>
          <a:xfrm>
            <a:off x="156036" y="1007839"/>
            <a:ext cx="1040130" cy="2286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it-CH" dirty="0">
                <a:latin typeface="Times New Roman" panose="02020603050405020304" pitchFamily="18" charset="0"/>
              </a:rPr>
              <a:t>Post (P)</a:t>
            </a:r>
          </a:p>
        </p:txBody>
      </p:sp>
      <p:sp>
        <p:nvSpPr>
          <p:cNvPr id="7" name="Rettangolo 6">
            <a:extLst>
              <a:ext uri="{FF2B5EF4-FFF2-40B4-BE49-F238E27FC236}">
                <a16:creationId xmlns:a16="http://schemas.microsoft.com/office/drawing/2014/main" id="{00084177-2FF0-C3BE-82A9-4A53982688F2}"/>
              </a:ext>
            </a:extLst>
          </p:cNvPr>
          <p:cNvSpPr/>
          <p:nvPr/>
        </p:nvSpPr>
        <p:spPr>
          <a:xfrm>
            <a:off x="308436" y="1160239"/>
            <a:ext cx="1040130" cy="2286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it-CH" dirty="0">
                <a:latin typeface="Times New Roman" panose="02020603050405020304" pitchFamily="18" charset="0"/>
              </a:rPr>
              <a:t>Post (P)</a:t>
            </a:r>
          </a:p>
        </p:txBody>
      </p:sp>
      <p:sp>
        <p:nvSpPr>
          <p:cNvPr id="8" name="Rettangolo 7">
            <a:extLst>
              <a:ext uri="{FF2B5EF4-FFF2-40B4-BE49-F238E27FC236}">
                <a16:creationId xmlns:a16="http://schemas.microsoft.com/office/drawing/2014/main" id="{3E3F3639-D165-FFD6-9F60-B310F610C4B7}"/>
              </a:ext>
            </a:extLst>
          </p:cNvPr>
          <p:cNvSpPr/>
          <p:nvPr/>
        </p:nvSpPr>
        <p:spPr>
          <a:xfrm>
            <a:off x="460836" y="1312639"/>
            <a:ext cx="1040130" cy="2286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it-CH" dirty="0">
                <a:latin typeface="Times New Roman" panose="02020603050405020304" pitchFamily="18" charset="0"/>
              </a:rPr>
              <a:t>Post (P)</a:t>
            </a:r>
          </a:p>
        </p:txBody>
      </p:sp>
      <p:cxnSp>
        <p:nvCxnSpPr>
          <p:cNvPr id="15" name="Connettore 1 14">
            <a:extLst>
              <a:ext uri="{FF2B5EF4-FFF2-40B4-BE49-F238E27FC236}">
                <a16:creationId xmlns:a16="http://schemas.microsoft.com/office/drawing/2014/main" id="{D38F7156-EE54-6FA1-652B-1CC9810DDE2F}"/>
              </a:ext>
            </a:extLst>
          </p:cNvPr>
          <p:cNvCxnSpPr>
            <a:stCxn id="8" idx="2"/>
          </p:cNvCxnSpPr>
          <p:nvPr/>
        </p:nvCxnSpPr>
        <p:spPr>
          <a:xfrm>
            <a:off x="980901" y="1541239"/>
            <a:ext cx="0" cy="152400"/>
          </a:xfrm>
          <a:prstGeom prst="line">
            <a:avLst/>
          </a:prstGeom>
          <a:ln w="28575">
            <a:solidFill>
              <a:srgbClr val="350D00"/>
            </a:solidFill>
          </a:ln>
        </p:spPr>
        <p:style>
          <a:lnRef idx="1">
            <a:schemeClr val="dk1"/>
          </a:lnRef>
          <a:fillRef idx="0">
            <a:schemeClr val="dk1"/>
          </a:fillRef>
          <a:effectRef idx="0">
            <a:schemeClr val="dk1"/>
          </a:effectRef>
          <a:fontRef idx="minor">
            <a:schemeClr val="tx1"/>
          </a:fontRef>
        </p:style>
      </p:cxnSp>
      <p:sp>
        <p:nvSpPr>
          <p:cNvPr id="22" name="Rettangolo 21">
            <a:extLst>
              <a:ext uri="{FF2B5EF4-FFF2-40B4-BE49-F238E27FC236}">
                <a16:creationId xmlns:a16="http://schemas.microsoft.com/office/drawing/2014/main" id="{D7431D27-B266-43E9-4763-613EF59D30F9}"/>
              </a:ext>
            </a:extLst>
          </p:cNvPr>
          <p:cNvSpPr/>
          <p:nvPr/>
        </p:nvSpPr>
        <p:spPr>
          <a:xfrm>
            <a:off x="156036" y="532244"/>
            <a:ext cx="1040130" cy="26289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it-CH" dirty="0">
                <a:latin typeface="Times New Roman" panose="02020603050405020304" pitchFamily="18" charset="0"/>
              </a:rPr>
              <a:t>UserID</a:t>
            </a:r>
          </a:p>
        </p:txBody>
      </p:sp>
      <p:sp>
        <p:nvSpPr>
          <p:cNvPr id="27" name="Ovale 26">
            <a:extLst>
              <a:ext uri="{FF2B5EF4-FFF2-40B4-BE49-F238E27FC236}">
                <a16:creationId xmlns:a16="http://schemas.microsoft.com/office/drawing/2014/main" id="{092C12A0-FBC1-2F3D-FBFB-D4738D08A2DE}"/>
              </a:ext>
            </a:extLst>
          </p:cNvPr>
          <p:cNvSpPr/>
          <p:nvPr/>
        </p:nvSpPr>
        <p:spPr>
          <a:xfrm>
            <a:off x="460836" y="1690662"/>
            <a:ext cx="982189" cy="58907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it-CH" sz="1200" dirty="0">
                <a:latin typeface="Times New Roman" panose="02020603050405020304" pitchFamily="18" charset="0"/>
              </a:rPr>
              <a:t>SBERT</a:t>
            </a:r>
          </a:p>
        </p:txBody>
      </p:sp>
      <p:cxnSp>
        <p:nvCxnSpPr>
          <p:cNvPr id="29" name="Connettore 1 28">
            <a:extLst>
              <a:ext uri="{FF2B5EF4-FFF2-40B4-BE49-F238E27FC236}">
                <a16:creationId xmlns:a16="http://schemas.microsoft.com/office/drawing/2014/main" id="{C55E4E09-8C30-7A3C-EDDA-13DACE58A862}"/>
              </a:ext>
            </a:extLst>
          </p:cNvPr>
          <p:cNvCxnSpPr>
            <a:cxnSpLocks/>
          </p:cNvCxnSpPr>
          <p:nvPr/>
        </p:nvCxnSpPr>
        <p:spPr>
          <a:xfrm>
            <a:off x="1500966" y="1324069"/>
            <a:ext cx="651684" cy="0"/>
          </a:xfrm>
          <a:prstGeom prst="line">
            <a:avLst/>
          </a:prstGeom>
          <a:ln w="28575">
            <a:solidFill>
              <a:schemeClr val="tx2">
                <a:lumMod val="10000"/>
              </a:schemeClr>
            </a:solidFill>
          </a:ln>
        </p:spPr>
        <p:style>
          <a:lnRef idx="1">
            <a:schemeClr val="accent2"/>
          </a:lnRef>
          <a:fillRef idx="0">
            <a:schemeClr val="accent2"/>
          </a:fillRef>
          <a:effectRef idx="0">
            <a:schemeClr val="accent2"/>
          </a:effectRef>
          <a:fontRef idx="minor">
            <a:schemeClr val="tx1"/>
          </a:fontRef>
        </p:style>
      </p:cxnSp>
      <p:sp>
        <p:nvSpPr>
          <p:cNvPr id="30" name="Ovale 29">
            <a:extLst>
              <a:ext uri="{FF2B5EF4-FFF2-40B4-BE49-F238E27FC236}">
                <a16:creationId xmlns:a16="http://schemas.microsoft.com/office/drawing/2014/main" id="{93CD143D-6BE2-A5D2-F222-988C88A4A960}"/>
              </a:ext>
            </a:extLst>
          </p:cNvPr>
          <p:cNvSpPr/>
          <p:nvPr/>
        </p:nvSpPr>
        <p:spPr>
          <a:xfrm>
            <a:off x="2036227" y="1052575"/>
            <a:ext cx="737407" cy="589061"/>
          </a:xfrm>
          <a:prstGeom prst="ellipse">
            <a:avLst/>
          </a:prstGeom>
          <a:solidFill>
            <a:schemeClr val="accent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CH" sz="1000" dirty="0">
                <a:latin typeface="Times New Roman" panose="02020603050405020304" pitchFamily="18" charset="0"/>
              </a:rPr>
              <a:t>Qwen</a:t>
            </a:r>
          </a:p>
        </p:txBody>
      </p:sp>
      <p:cxnSp>
        <p:nvCxnSpPr>
          <p:cNvPr id="32" name="Connettore 1 31">
            <a:extLst>
              <a:ext uri="{FF2B5EF4-FFF2-40B4-BE49-F238E27FC236}">
                <a16:creationId xmlns:a16="http://schemas.microsoft.com/office/drawing/2014/main" id="{7F82D47D-8332-60A2-9600-CBC9EB05D073}"/>
              </a:ext>
            </a:extLst>
          </p:cNvPr>
          <p:cNvCxnSpPr>
            <a:cxnSpLocks/>
            <a:stCxn id="23" idx="2"/>
            <a:endCxn id="30" idx="0"/>
          </p:cNvCxnSpPr>
          <p:nvPr/>
        </p:nvCxnSpPr>
        <p:spPr>
          <a:xfrm>
            <a:off x="2404931" y="762655"/>
            <a:ext cx="0" cy="2899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Connettore 4 37">
            <a:extLst>
              <a:ext uri="{FF2B5EF4-FFF2-40B4-BE49-F238E27FC236}">
                <a16:creationId xmlns:a16="http://schemas.microsoft.com/office/drawing/2014/main" id="{1B6E6BBE-5B94-E03C-63B2-539DEE7B24CF}"/>
              </a:ext>
            </a:extLst>
          </p:cNvPr>
          <p:cNvCxnSpPr>
            <a:cxnSpLocks/>
            <a:endCxn id="27" idx="6"/>
          </p:cNvCxnSpPr>
          <p:nvPr/>
        </p:nvCxnSpPr>
        <p:spPr>
          <a:xfrm rot="5400000">
            <a:off x="1045557" y="1162122"/>
            <a:ext cx="1220543" cy="425606"/>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Rettangolo 41">
            <a:extLst>
              <a:ext uri="{FF2B5EF4-FFF2-40B4-BE49-F238E27FC236}">
                <a16:creationId xmlns:a16="http://schemas.microsoft.com/office/drawing/2014/main" id="{CEFAC986-6F38-FBE3-F51D-428F3FA6DE1F}"/>
              </a:ext>
            </a:extLst>
          </p:cNvPr>
          <p:cNvSpPr/>
          <p:nvPr/>
        </p:nvSpPr>
        <p:spPr>
          <a:xfrm>
            <a:off x="2941229" y="1139460"/>
            <a:ext cx="1710781" cy="415290"/>
          </a:xfrm>
          <a:prstGeom prst="rect">
            <a:avLst/>
          </a:prstGeom>
          <a:solidFill>
            <a:schemeClr val="accent2">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CH" sz="1100" dirty="0">
                <a:latin typeface="Times New Roman" panose="02020603050405020304" pitchFamily="18" charset="0"/>
              </a:rPr>
              <a:t>Concepts Ground Truth</a:t>
            </a:r>
          </a:p>
        </p:txBody>
      </p:sp>
      <p:cxnSp>
        <p:nvCxnSpPr>
          <p:cNvPr id="44" name="Connettore 1 43">
            <a:extLst>
              <a:ext uri="{FF2B5EF4-FFF2-40B4-BE49-F238E27FC236}">
                <a16:creationId xmlns:a16="http://schemas.microsoft.com/office/drawing/2014/main" id="{28E2405C-9D1F-260F-7F06-0E6DCBB12BE2}"/>
              </a:ext>
            </a:extLst>
          </p:cNvPr>
          <p:cNvCxnSpPr>
            <a:cxnSpLocks/>
            <a:stCxn id="30" idx="6"/>
            <a:endCxn id="42" idx="1"/>
          </p:cNvCxnSpPr>
          <p:nvPr/>
        </p:nvCxnSpPr>
        <p:spPr>
          <a:xfrm flipV="1">
            <a:off x="2773634" y="1347105"/>
            <a:ext cx="167595"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Rettangolo 47">
            <a:extLst>
              <a:ext uri="{FF2B5EF4-FFF2-40B4-BE49-F238E27FC236}">
                <a16:creationId xmlns:a16="http://schemas.microsoft.com/office/drawing/2014/main" id="{12BBEA96-9CE1-80EE-079D-1A55E39633DA}"/>
              </a:ext>
            </a:extLst>
          </p:cNvPr>
          <p:cNvSpPr/>
          <p:nvPr/>
        </p:nvSpPr>
        <p:spPr>
          <a:xfrm>
            <a:off x="325446" y="2619469"/>
            <a:ext cx="1269979" cy="24003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it-CH" dirty="0">
                <a:latin typeface="Times New Roman" panose="02020603050405020304" pitchFamily="18" charset="0"/>
              </a:rPr>
              <a:t>Top-50 Posts</a:t>
            </a:r>
          </a:p>
        </p:txBody>
      </p:sp>
      <p:cxnSp>
        <p:nvCxnSpPr>
          <p:cNvPr id="50" name="Connettore 1 49">
            <a:extLst>
              <a:ext uri="{FF2B5EF4-FFF2-40B4-BE49-F238E27FC236}">
                <a16:creationId xmlns:a16="http://schemas.microsoft.com/office/drawing/2014/main" id="{692915C9-122C-851A-7B86-308AAEBA0AA7}"/>
              </a:ext>
            </a:extLst>
          </p:cNvPr>
          <p:cNvCxnSpPr>
            <a:stCxn id="27" idx="4"/>
            <a:endCxn id="48" idx="0"/>
          </p:cNvCxnSpPr>
          <p:nvPr/>
        </p:nvCxnSpPr>
        <p:spPr>
          <a:xfrm>
            <a:off x="951931" y="2279732"/>
            <a:ext cx="8505" cy="339737"/>
          </a:xfrm>
          <a:prstGeom prst="line">
            <a:avLst/>
          </a:prstGeom>
          <a:ln w="28575">
            <a:solidFill>
              <a:srgbClr val="350D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1" name="CasellaDiTesto 50">
                <a:extLst>
                  <a:ext uri="{FF2B5EF4-FFF2-40B4-BE49-F238E27FC236}">
                    <a16:creationId xmlns:a16="http://schemas.microsoft.com/office/drawing/2014/main" id="{D1710D7F-D236-F4C9-8491-121D7364CD89}"/>
                  </a:ext>
                </a:extLst>
              </p:cNvPr>
              <p:cNvSpPr txBox="1"/>
              <p:nvPr/>
            </p:nvSpPr>
            <p:spPr>
              <a:xfrm>
                <a:off x="945051" y="2272376"/>
                <a:ext cx="3029099" cy="283154"/>
              </a:xfrm>
              <a:prstGeom prst="rect">
                <a:avLst/>
              </a:prstGeom>
              <a:noFill/>
            </p:spPr>
            <p:txBody>
              <a:bodyPr wrap="square" rtlCol="0">
                <a:spAutoFit/>
              </a:bodyPr>
              <a:lstStyle/>
              <a:p>
                <a:r>
                  <a:rPr lang="it-CH" sz="1200" dirty="0">
                    <a:latin typeface="Times New Roman" panose="02020603050405020304" pitchFamily="18" charset="0"/>
                    <a:cs typeface="Times New Roman" panose="02020603050405020304" pitchFamily="18" charset="0"/>
                  </a:rPr>
                  <a:t>s</a:t>
                </a:r>
                <a:r>
                  <a:rPr lang="it-CH" sz="1200" baseline="-25000" dirty="0">
                    <a:latin typeface="Times New Roman" panose="02020603050405020304" pitchFamily="18" charset="0"/>
                    <a:cs typeface="Times New Roman" panose="02020603050405020304" pitchFamily="18" charset="0"/>
                  </a:rPr>
                  <a:t>n</a:t>
                </a:r>
                <a:r>
                  <a:rPr lang="it-CH" sz="1200" dirty="0">
                    <a:latin typeface="Times New Roman" panose="02020603050405020304" pitchFamily="18" charset="0"/>
                    <a:cs typeface="Times New Roman" panose="02020603050405020304" pitchFamily="18" charset="0"/>
                  </a:rPr>
                  <a:t>=Max</a:t>
                </a:r>
                <a:r>
                  <a:rPr lang="it-CH" sz="1200" baseline="-25000" dirty="0">
                    <a:latin typeface="Times New Roman" panose="02020603050405020304" pitchFamily="18" charset="0"/>
                    <a:cs typeface="Times New Roman" panose="02020603050405020304" pitchFamily="18" charset="0"/>
                  </a:rPr>
                  <a:t>j</a:t>
                </a:r>
                <a:r>
                  <a:rPr lang="it-CH" sz="1200" dirty="0">
                    <a:latin typeface="Times New Roman" panose="02020603050405020304" pitchFamily="18" charset="0"/>
                    <a:cs typeface="Times New Roman" panose="02020603050405020304" pitchFamily="18" charset="0"/>
                  </a:rPr>
                  <a:t>(CosSim(</a:t>
                </a:r>
                <a14:m>
                  <m:oMath xmlns:m="http://schemas.openxmlformats.org/officeDocument/2006/math">
                    <m:acc>
                      <m:accPr>
                        <m:chr m:val="̂"/>
                        <m:ctrlPr>
                          <a:rPr lang="it-CH" sz="1200" dirty="0" smtClean="0">
                            <a:latin typeface="Cambria Math" panose="02040503050406030204" pitchFamily="18" charset="0"/>
                          </a:rPr>
                        </m:ctrlPr>
                      </m:accPr>
                      <m:e>
                        <m:r>
                          <a:rPr lang="it-CH" sz="1200" dirty="0">
                            <a:latin typeface="Cambria Math" panose="02040503050406030204" pitchFamily="18" charset="0"/>
                          </a:rPr>
                          <m:t>𝑃</m:t>
                        </m:r>
                        <m:r>
                          <a:rPr lang="it-CH" sz="1200" baseline="-25000" dirty="0">
                            <a:latin typeface="Cambria Math" panose="02040503050406030204" pitchFamily="18" charset="0"/>
                          </a:rPr>
                          <m:t>𝑛</m:t>
                        </m:r>
                        <m:r>
                          <a:rPr lang="en-US" sz="1200" baseline="-25000" dirty="0" smtClean="0">
                            <a:latin typeface="Cambria Math" panose="02040503050406030204" pitchFamily="18" charset="0"/>
                          </a:rPr>
                          <m:t> </m:t>
                        </m:r>
                      </m:e>
                    </m:acc>
                  </m:oMath>
                </a14:m>
                <a:r>
                  <a:rPr lang="it-CH" sz="1200" dirty="0">
                    <a:latin typeface="Times New Roman" panose="02020603050405020304" pitchFamily="18" charset="0"/>
                    <a:cs typeface="Times New Roman" panose="02020603050405020304" pitchFamily="18" charset="0"/>
                  </a:rPr>
                  <a:t>;</a:t>
                </a:r>
                <a14:m>
                  <m:oMath xmlns:m="http://schemas.openxmlformats.org/officeDocument/2006/math">
                    <m:acc>
                      <m:accPr>
                        <m:chr m:val="̂"/>
                        <m:ctrlPr>
                          <a:rPr lang="it-CH" sz="1200" dirty="0" smtClean="0">
                            <a:latin typeface="Cambria Math" panose="02040503050406030204" pitchFamily="18" charset="0"/>
                          </a:rPr>
                        </m:ctrlPr>
                      </m:accPr>
                      <m:e>
                        <m:r>
                          <a:rPr lang="en-US" sz="1200" dirty="0" smtClean="0">
                            <a:latin typeface="Cambria Math" panose="02040503050406030204" pitchFamily="18" charset="0"/>
                          </a:rPr>
                          <m:t> </m:t>
                        </m:r>
                        <m:r>
                          <a:rPr lang="it-CH" sz="1200" dirty="0">
                            <a:latin typeface="Cambria Math" panose="02040503050406030204" pitchFamily="18" charset="0"/>
                          </a:rPr>
                          <m:t>𝐶</m:t>
                        </m:r>
                        <m:r>
                          <a:rPr lang="en-US" sz="1200" baseline="-25000" dirty="0" smtClean="0">
                            <a:latin typeface="Cambria Math" panose="02040503050406030204" pitchFamily="18" charset="0"/>
                          </a:rPr>
                          <m:t>𝑗</m:t>
                        </m:r>
                      </m:e>
                    </m:acc>
                  </m:oMath>
                </a14:m>
                <a:r>
                  <a:rPr lang="it-CH" sz="1200" dirty="0">
                    <a:latin typeface="Times New Roman" panose="02020603050405020304" pitchFamily="18" charset="0"/>
                    <a:cs typeface="Times New Roman" panose="02020603050405020304" pitchFamily="18" charset="0"/>
                  </a:rPr>
                  <a:t>))</a:t>
                </a:r>
              </a:p>
            </p:txBody>
          </p:sp>
        </mc:Choice>
        <mc:Fallback>
          <p:sp>
            <p:nvSpPr>
              <p:cNvPr id="51" name="CasellaDiTesto 50">
                <a:extLst>
                  <a:ext uri="{FF2B5EF4-FFF2-40B4-BE49-F238E27FC236}">
                    <a16:creationId xmlns:a16="http://schemas.microsoft.com/office/drawing/2014/main" id="{D1710D7F-D236-F4C9-8491-121D7364CD89}"/>
                  </a:ext>
                </a:extLst>
              </p:cNvPr>
              <p:cNvSpPr txBox="1">
                <a:spLocks noRot="1" noChangeAspect="1" noMove="1" noResize="1" noEditPoints="1" noAdjustHandles="1" noChangeArrowheads="1" noChangeShapeType="1" noTextEdit="1"/>
              </p:cNvSpPr>
              <p:nvPr/>
            </p:nvSpPr>
            <p:spPr>
              <a:xfrm>
                <a:off x="945051" y="2272376"/>
                <a:ext cx="3029099" cy="283154"/>
              </a:xfrm>
              <a:prstGeom prst="rect">
                <a:avLst/>
              </a:prstGeom>
              <a:blipFill>
                <a:blip r:embed="rId3"/>
                <a:stretch>
                  <a:fillRect t="-4348" b="-13043"/>
                </a:stretch>
              </a:blipFill>
            </p:spPr>
            <p:txBody>
              <a:bodyPr/>
              <a:lstStyle/>
              <a:p>
                <a:r>
                  <a:rPr lang="it-CH">
                    <a:noFill/>
                  </a:rPr>
                  <a:t> </a:t>
                </a:r>
              </a:p>
            </p:txBody>
          </p:sp>
        </mc:Fallback>
      </mc:AlternateContent>
      <p:cxnSp>
        <p:nvCxnSpPr>
          <p:cNvPr id="57" name="Connettore 1 56">
            <a:extLst>
              <a:ext uri="{FF2B5EF4-FFF2-40B4-BE49-F238E27FC236}">
                <a16:creationId xmlns:a16="http://schemas.microsoft.com/office/drawing/2014/main" id="{5FD38200-8BF5-61FA-6189-14E431BB4DB6}"/>
              </a:ext>
            </a:extLst>
          </p:cNvPr>
          <p:cNvCxnSpPr>
            <a:stCxn id="48" idx="2"/>
          </p:cNvCxnSpPr>
          <p:nvPr/>
        </p:nvCxnSpPr>
        <p:spPr>
          <a:xfrm>
            <a:off x="960436" y="2859499"/>
            <a:ext cx="0" cy="401538"/>
          </a:xfrm>
          <a:prstGeom prst="line">
            <a:avLst/>
          </a:prstGeom>
          <a:ln w="28575">
            <a:solidFill>
              <a:srgbClr val="350D00"/>
            </a:solidFill>
          </a:ln>
        </p:spPr>
        <p:style>
          <a:lnRef idx="1">
            <a:schemeClr val="accent1"/>
          </a:lnRef>
          <a:fillRef idx="0">
            <a:schemeClr val="accent1"/>
          </a:fillRef>
          <a:effectRef idx="0">
            <a:schemeClr val="accent1"/>
          </a:effectRef>
          <a:fontRef idx="minor">
            <a:schemeClr val="tx1"/>
          </a:fontRef>
        </p:style>
      </p:cxnSp>
      <p:sp>
        <p:nvSpPr>
          <p:cNvPr id="59" name="Rettangolo 58">
            <a:extLst>
              <a:ext uri="{FF2B5EF4-FFF2-40B4-BE49-F238E27FC236}">
                <a16:creationId xmlns:a16="http://schemas.microsoft.com/office/drawing/2014/main" id="{DBB5FE33-D002-DC07-4086-C7F469E88463}"/>
              </a:ext>
            </a:extLst>
          </p:cNvPr>
          <p:cNvSpPr/>
          <p:nvPr/>
        </p:nvSpPr>
        <p:spPr>
          <a:xfrm>
            <a:off x="0" y="3574204"/>
            <a:ext cx="1667018" cy="1569296"/>
          </a:xfrm>
          <a:prstGeom prst="rect">
            <a:avLst/>
          </a:prstGeom>
          <a:solidFill>
            <a:srgbClr val="E3F4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CH" dirty="0">
              <a:latin typeface="Times New Roman" panose="02020603050405020304" pitchFamily="18" charset="0"/>
            </a:endParaRPr>
          </a:p>
        </p:txBody>
      </p:sp>
      <mc:AlternateContent xmlns:mc="http://schemas.openxmlformats.org/markup-compatibility/2006">
        <mc:Choice xmlns:a14="http://schemas.microsoft.com/office/drawing/2010/main" Requires="a14">
          <p:sp>
            <p:nvSpPr>
              <p:cNvPr id="55" name="Ovale 54">
                <a:extLst>
                  <a:ext uri="{FF2B5EF4-FFF2-40B4-BE49-F238E27FC236}">
                    <a16:creationId xmlns:a16="http://schemas.microsoft.com/office/drawing/2014/main" id="{5501A6E3-EE4C-27ED-B7CE-FCD5A8E6F953}"/>
                  </a:ext>
                </a:extLst>
              </p:cNvPr>
              <p:cNvSpPr/>
              <p:nvPr/>
            </p:nvSpPr>
            <p:spPr>
              <a:xfrm>
                <a:off x="325446" y="3261037"/>
                <a:ext cx="1180071" cy="1075692"/>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it-CH" sz="1100" dirty="0">
                    <a:latin typeface="Times New Roman" panose="02020603050405020304" pitchFamily="18" charset="0"/>
                  </a:rPr>
                  <a:t>Pooling</a:t>
                </a:r>
              </a:p>
              <a:p>
                <a:pPr algn="ctr"/>
                <a:r>
                  <a:rPr lang="it-CH" sz="1100" dirty="0">
                    <a:latin typeface="Times New Roman" panose="02020603050405020304" pitchFamily="18" charset="0"/>
                  </a:rPr>
                  <a:t>X</a:t>
                </a:r>
                <a:r>
                  <a:rPr lang="it-CH" sz="1100" baseline="-25000" dirty="0">
                    <a:latin typeface="Times New Roman" panose="02020603050405020304" pitchFamily="18" charset="0"/>
                  </a:rPr>
                  <a:t>id</a:t>
                </a:r>
                <a:r>
                  <a:rPr lang="it-CH" sz="1100" dirty="0">
                    <a:latin typeface="Times New Roman" panose="02020603050405020304" pitchFamily="18" charset="0"/>
                  </a:rPr>
                  <a:t> =</a:t>
                </a:r>
                <a:br>
                  <a:rPr lang="it-CH" sz="1100" dirty="0">
                    <a:latin typeface="Times New Roman" panose="02020603050405020304" pitchFamily="18" charset="0"/>
                  </a:rPr>
                </a:br>
                <a14:m>
                  <m:oMath xmlns:m="http://schemas.openxmlformats.org/officeDocument/2006/math">
                    <m:nary>
                      <m:naryPr>
                        <m:chr m:val="∑"/>
                        <m:ctrlPr>
                          <a:rPr lang="it-CH" sz="1100" i="1" smtClean="0">
                            <a:latin typeface="Cambria Math" panose="02040503050406030204" pitchFamily="18" charset="0"/>
                          </a:rPr>
                        </m:ctrlPr>
                      </m:naryPr>
                      <m:sub>
                        <m:r>
                          <m:rPr>
                            <m:brk m:alnAt="23"/>
                          </m:rPr>
                          <a:rPr lang="en-US" sz="1100" b="0" i="1" smtClean="0">
                            <a:latin typeface="Cambria Math" panose="02040503050406030204" pitchFamily="18" charset="0"/>
                          </a:rPr>
                          <m:t>𝑖</m:t>
                        </m:r>
                        <m:r>
                          <a:rPr lang="en-US" sz="1100" b="0" i="1" smtClean="0">
                            <a:latin typeface="Cambria Math" panose="02040503050406030204" pitchFamily="18" charset="0"/>
                          </a:rPr>
                          <m:t>=1</m:t>
                        </m:r>
                      </m:sub>
                      <m:sup>
                        <m:r>
                          <a:rPr lang="en-US" sz="1100" b="0" i="1" smtClean="0">
                            <a:latin typeface="Cambria Math" panose="02040503050406030204" pitchFamily="18" charset="0"/>
                          </a:rPr>
                          <m:t>50</m:t>
                        </m:r>
                      </m:sup>
                      <m:e>
                        <m:r>
                          <a:rPr lang="en-US" sz="1100" b="0" i="1" smtClean="0">
                            <a:latin typeface="Cambria Math" panose="02040503050406030204" pitchFamily="18" charset="0"/>
                          </a:rPr>
                          <m:t>𝑤</m:t>
                        </m:r>
                      </m:e>
                    </m:nary>
                  </m:oMath>
                </a14:m>
                <a:r>
                  <a:rPr lang="it-CH" sz="1100" baseline="-25000" dirty="0">
                    <a:latin typeface="Times New Roman" panose="02020603050405020304" pitchFamily="18" charset="0"/>
                  </a:rPr>
                  <a:t>i</a:t>
                </a:r>
                <a14:m>
                  <m:oMath xmlns:m="http://schemas.openxmlformats.org/officeDocument/2006/math">
                    <m:acc>
                      <m:accPr>
                        <m:chr m:val="̂"/>
                        <m:ctrlPr>
                          <a:rPr lang="it-CH" sz="1100" i="1" dirty="0" smtClean="0">
                            <a:latin typeface="Cambria Math" panose="02040503050406030204" pitchFamily="18" charset="0"/>
                          </a:rPr>
                        </m:ctrlPr>
                      </m:accPr>
                      <m:e>
                        <m:r>
                          <m:rPr>
                            <m:nor/>
                          </m:rPr>
                          <a:rPr lang="it-CH" sz="1100" dirty="0">
                            <a:latin typeface="Times New Roman" panose="02020603050405020304" pitchFamily="18" charset="0"/>
                          </a:rPr>
                          <m:t>P</m:t>
                        </m:r>
                        <m:r>
                          <m:rPr>
                            <m:nor/>
                          </m:rPr>
                          <a:rPr lang="en-US" sz="1100" baseline="-25000" dirty="0" smtClean="0">
                            <a:latin typeface="Times New Roman" panose="02020603050405020304" pitchFamily="18" charset="0"/>
                          </a:rPr>
                          <m:t>i</m:t>
                        </m:r>
                      </m:e>
                    </m:acc>
                  </m:oMath>
                </a14:m>
                <a:endParaRPr lang="it-CH" sz="1100" dirty="0">
                  <a:latin typeface="Times New Roman" panose="02020603050405020304" pitchFamily="18" charset="0"/>
                </a:endParaRPr>
              </a:p>
            </p:txBody>
          </p:sp>
        </mc:Choice>
        <mc:Fallback>
          <p:sp>
            <p:nvSpPr>
              <p:cNvPr id="55" name="Ovale 54">
                <a:extLst>
                  <a:ext uri="{FF2B5EF4-FFF2-40B4-BE49-F238E27FC236}">
                    <a16:creationId xmlns:a16="http://schemas.microsoft.com/office/drawing/2014/main" id="{5501A6E3-EE4C-27ED-B7CE-FCD5A8E6F953}"/>
                  </a:ext>
                </a:extLst>
              </p:cNvPr>
              <p:cNvSpPr>
                <a:spLocks noRot="1" noChangeAspect="1" noMove="1" noResize="1" noEditPoints="1" noAdjustHandles="1" noChangeArrowheads="1" noChangeShapeType="1" noTextEdit="1"/>
              </p:cNvSpPr>
              <p:nvPr/>
            </p:nvSpPr>
            <p:spPr>
              <a:xfrm>
                <a:off x="325446" y="3261037"/>
                <a:ext cx="1180071" cy="1075692"/>
              </a:xfrm>
              <a:prstGeom prst="ellipse">
                <a:avLst/>
              </a:prstGeom>
              <a:blipFill>
                <a:blip r:embed="rId4"/>
                <a:stretch>
                  <a:fillRect b="-12500"/>
                </a:stretch>
              </a:blipFill>
            </p:spPr>
            <p:txBody>
              <a:bodyPr/>
              <a:lstStyle/>
              <a:p>
                <a:r>
                  <a:rPr lang="it-CH">
                    <a:noFill/>
                  </a:rPr>
                  <a:t> </a:t>
                </a:r>
              </a:p>
            </p:txBody>
          </p:sp>
        </mc:Fallback>
      </mc:AlternateContent>
      <p:cxnSp>
        <p:nvCxnSpPr>
          <p:cNvPr id="61" name="Connettore 1 60">
            <a:extLst>
              <a:ext uri="{FF2B5EF4-FFF2-40B4-BE49-F238E27FC236}">
                <a16:creationId xmlns:a16="http://schemas.microsoft.com/office/drawing/2014/main" id="{0FC2F588-BA4C-3F65-B317-81FF7213C28E}"/>
              </a:ext>
            </a:extLst>
          </p:cNvPr>
          <p:cNvCxnSpPr>
            <a:cxnSpLocks/>
            <a:stCxn id="55" idx="6"/>
          </p:cNvCxnSpPr>
          <p:nvPr/>
        </p:nvCxnSpPr>
        <p:spPr>
          <a:xfrm flipV="1">
            <a:off x="1505517" y="3796989"/>
            <a:ext cx="378310" cy="1894"/>
          </a:xfrm>
          <a:prstGeom prst="line">
            <a:avLst/>
          </a:prstGeom>
          <a:ln w="28575">
            <a:solidFill>
              <a:srgbClr val="350D00"/>
            </a:solidFill>
          </a:ln>
        </p:spPr>
        <p:style>
          <a:lnRef idx="1">
            <a:schemeClr val="accent1"/>
          </a:lnRef>
          <a:fillRef idx="0">
            <a:schemeClr val="accent1"/>
          </a:fillRef>
          <a:effectRef idx="0">
            <a:schemeClr val="accent1"/>
          </a:effectRef>
          <a:fontRef idx="minor">
            <a:schemeClr val="tx1"/>
          </a:fontRef>
        </p:style>
      </p:cxnSp>
      <p:sp>
        <p:nvSpPr>
          <p:cNvPr id="63" name="Rettangolo 62">
            <a:extLst>
              <a:ext uri="{FF2B5EF4-FFF2-40B4-BE49-F238E27FC236}">
                <a16:creationId xmlns:a16="http://schemas.microsoft.com/office/drawing/2014/main" id="{CE77B659-DF2B-4E37-5E1C-473806562E17}"/>
              </a:ext>
            </a:extLst>
          </p:cNvPr>
          <p:cNvSpPr/>
          <p:nvPr/>
        </p:nvSpPr>
        <p:spPr>
          <a:xfrm>
            <a:off x="1735053" y="3460437"/>
            <a:ext cx="1337418" cy="3525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CH" dirty="0">
                <a:latin typeface="Times New Roman" panose="02020603050405020304" pitchFamily="18" charset="0"/>
              </a:rPr>
              <a:t>Embedding</a:t>
            </a:r>
            <a:r>
              <a:rPr lang="it-CH" baseline="-25000" dirty="0">
                <a:latin typeface="Times New Roman" panose="02020603050405020304" pitchFamily="18" charset="0"/>
              </a:rPr>
              <a:t>id</a:t>
            </a:r>
            <a:endParaRPr lang="it-CH" dirty="0">
              <a:latin typeface="Times New Roman" panose="02020603050405020304" pitchFamily="18" charset="0"/>
            </a:endParaRPr>
          </a:p>
        </p:txBody>
      </p:sp>
      <p:sp>
        <p:nvSpPr>
          <p:cNvPr id="64" name="Rettangolo 63">
            <a:extLst>
              <a:ext uri="{FF2B5EF4-FFF2-40B4-BE49-F238E27FC236}">
                <a16:creationId xmlns:a16="http://schemas.microsoft.com/office/drawing/2014/main" id="{C433760D-AD0C-D3E7-15BF-5B4123321572}"/>
              </a:ext>
            </a:extLst>
          </p:cNvPr>
          <p:cNvSpPr/>
          <p:nvPr/>
        </p:nvSpPr>
        <p:spPr>
          <a:xfrm>
            <a:off x="1887453" y="3612837"/>
            <a:ext cx="1337418" cy="3525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CH" dirty="0">
                <a:latin typeface="Times New Roman" panose="02020603050405020304" pitchFamily="18" charset="0"/>
              </a:rPr>
              <a:t>Embedding</a:t>
            </a:r>
            <a:r>
              <a:rPr lang="it-CH" baseline="-25000" dirty="0">
                <a:latin typeface="Times New Roman" panose="02020603050405020304" pitchFamily="18" charset="0"/>
              </a:rPr>
              <a:t>id</a:t>
            </a:r>
            <a:endParaRPr lang="it-CH" dirty="0">
              <a:latin typeface="Times New Roman" panose="02020603050405020304" pitchFamily="18" charset="0"/>
            </a:endParaRPr>
          </a:p>
        </p:txBody>
      </p:sp>
      <p:sp>
        <p:nvSpPr>
          <p:cNvPr id="65" name="Rettangolo 64">
            <a:extLst>
              <a:ext uri="{FF2B5EF4-FFF2-40B4-BE49-F238E27FC236}">
                <a16:creationId xmlns:a16="http://schemas.microsoft.com/office/drawing/2014/main" id="{C0C2D5AC-A106-B3D0-1C27-0B26F0B3C581}"/>
              </a:ext>
            </a:extLst>
          </p:cNvPr>
          <p:cNvSpPr/>
          <p:nvPr/>
        </p:nvSpPr>
        <p:spPr>
          <a:xfrm>
            <a:off x="2039853" y="3765237"/>
            <a:ext cx="1337418" cy="3525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CH" dirty="0">
                <a:latin typeface="Times New Roman" panose="02020603050405020304" pitchFamily="18" charset="0"/>
              </a:rPr>
              <a:t>Embedding</a:t>
            </a:r>
            <a:r>
              <a:rPr lang="it-CH" baseline="-25000" dirty="0">
                <a:latin typeface="Times New Roman" panose="02020603050405020304" pitchFamily="18" charset="0"/>
              </a:rPr>
              <a:t>id</a:t>
            </a:r>
            <a:endParaRPr lang="it-CH" dirty="0">
              <a:latin typeface="Times New Roman" panose="02020603050405020304" pitchFamily="18" charset="0"/>
            </a:endParaRPr>
          </a:p>
        </p:txBody>
      </p:sp>
      <mc:AlternateContent xmlns:mc="http://schemas.openxmlformats.org/markup-compatibility/2006">
        <mc:Choice xmlns:a14="http://schemas.microsoft.com/office/drawing/2010/main" Requires="a14">
          <p:sp>
            <p:nvSpPr>
              <p:cNvPr id="70" name="CasellaDiTesto 69">
                <a:extLst>
                  <a:ext uri="{FF2B5EF4-FFF2-40B4-BE49-F238E27FC236}">
                    <a16:creationId xmlns:a16="http://schemas.microsoft.com/office/drawing/2014/main" id="{A40F2C9F-823C-4290-5E0E-41B9175648DE}"/>
                  </a:ext>
                </a:extLst>
              </p:cNvPr>
              <p:cNvSpPr txBox="1"/>
              <p:nvPr/>
            </p:nvSpPr>
            <p:spPr>
              <a:xfrm>
                <a:off x="967046" y="2902377"/>
                <a:ext cx="1231427" cy="367858"/>
              </a:xfrm>
              <a:prstGeom prst="rect">
                <a:avLst/>
              </a:prstGeom>
              <a:noFill/>
            </p:spPr>
            <p:txBody>
              <a:bodyPr wrap="none" rtlCol="0">
                <a:spAutoFit/>
              </a:bodyPr>
              <a:lstStyle/>
              <a:p>
                <a:r>
                  <a:rPr lang="it-CH" sz="1200" dirty="0">
                    <a:latin typeface="Times New Roman" panose="02020603050405020304" pitchFamily="18" charset="0"/>
                    <a:cs typeface="Times New Roman" panose="02020603050405020304" pitchFamily="18" charset="0"/>
                  </a:rPr>
                  <a:t>w</a:t>
                </a:r>
                <a:r>
                  <a:rPr lang="it-CH" sz="1200" baseline="-25000" dirty="0">
                    <a:latin typeface="Times New Roman" panose="02020603050405020304" pitchFamily="18" charset="0"/>
                    <a:cs typeface="Times New Roman" panose="02020603050405020304" pitchFamily="18" charset="0"/>
                  </a:rPr>
                  <a:t>n</a:t>
                </a:r>
                <a:r>
                  <a:rPr lang="it-CH" sz="1200" dirty="0">
                    <a:latin typeface="Times New Roman" panose="02020603050405020304" pitchFamily="18" charset="0"/>
                    <a:cs typeface="Times New Roman" panose="02020603050405020304" pitchFamily="18" charset="0"/>
                  </a:rPr>
                  <a:t>= Softmax(</a:t>
                </a:r>
                <a14:m>
                  <m:oMath xmlns:m="http://schemas.openxmlformats.org/officeDocument/2006/math">
                    <m:f>
                      <m:fPr>
                        <m:ctrlPr>
                          <a:rPr lang="it-CH" sz="1200" smtClean="0">
                            <a:latin typeface="Cambria Math" panose="02040503050406030204" pitchFamily="18" charset="0"/>
                          </a:rPr>
                        </m:ctrlPr>
                      </m:fPr>
                      <m:num>
                        <m:r>
                          <m:rPr>
                            <m:nor/>
                          </m:rPr>
                          <a:rPr lang="it-CH" sz="1200" dirty="0">
                            <a:latin typeface="Times New Roman" panose="02020603050405020304" pitchFamily="18" charset="0"/>
                            <a:cs typeface="Times New Roman" panose="02020603050405020304" pitchFamily="18" charset="0"/>
                          </a:rPr>
                          <m:t>s</m:t>
                        </m:r>
                        <m:r>
                          <m:rPr>
                            <m:nor/>
                          </m:rPr>
                          <a:rPr lang="it-CH" sz="1200" baseline="-25000" dirty="0">
                            <a:latin typeface="Times New Roman" panose="02020603050405020304" pitchFamily="18" charset="0"/>
                            <a:cs typeface="Times New Roman" panose="02020603050405020304" pitchFamily="18" charset="0"/>
                          </a:rPr>
                          <m:t>n</m:t>
                        </m:r>
                      </m:num>
                      <m:den>
                        <m:r>
                          <m:rPr>
                            <m:nor/>
                          </m:rPr>
                          <a:rPr lang="it-CH" sz="1200" dirty="0">
                            <a:latin typeface="Times New Roman" panose="02020603050405020304" pitchFamily="18" charset="0"/>
                            <a:cs typeface="Times New Roman" panose="02020603050405020304" pitchFamily="18" charset="0"/>
                          </a:rPr>
                          <m:t>t</m:t>
                        </m:r>
                      </m:den>
                    </m:f>
                  </m:oMath>
                </a14:m>
                <a:r>
                  <a:rPr lang="it-CH" sz="1200" dirty="0">
                    <a:latin typeface="Times New Roman" panose="02020603050405020304" pitchFamily="18" charset="0"/>
                    <a:cs typeface="Times New Roman" panose="02020603050405020304" pitchFamily="18" charset="0"/>
                  </a:rPr>
                  <a:t>)</a:t>
                </a:r>
              </a:p>
            </p:txBody>
          </p:sp>
        </mc:Choice>
        <mc:Fallback>
          <p:sp>
            <p:nvSpPr>
              <p:cNvPr id="70" name="CasellaDiTesto 69">
                <a:extLst>
                  <a:ext uri="{FF2B5EF4-FFF2-40B4-BE49-F238E27FC236}">
                    <a16:creationId xmlns:a16="http://schemas.microsoft.com/office/drawing/2014/main" id="{A40F2C9F-823C-4290-5E0E-41B9175648DE}"/>
                  </a:ext>
                </a:extLst>
              </p:cNvPr>
              <p:cNvSpPr txBox="1">
                <a:spLocks noRot="1" noChangeAspect="1" noMove="1" noResize="1" noEditPoints="1" noAdjustHandles="1" noChangeArrowheads="1" noChangeShapeType="1" noTextEdit="1"/>
              </p:cNvSpPr>
              <p:nvPr/>
            </p:nvSpPr>
            <p:spPr>
              <a:xfrm>
                <a:off x="967046" y="2902377"/>
                <a:ext cx="1231427" cy="367858"/>
              </a:xfrm>
              <a:prstGeom prst="rect">
                <a:avLst/>
              </a:prstGeom>
              <a:blipFill>
                <a:blip r:embed="rId5"/>
                <a:stretch>
                  <a:fillRect/>
                </a:stretch>
              </a:blipFill>
            </p:spPr>
            <p:txBody>
              <a:bodyPr/>
              <a:lstStyle/>
              <a:p>
                <a:r>
                  <a:rPr lang="it-CH">
                    <a:noFill/>
                  </a:rPr>
                  <a:t> </a:t>
                </a:r>
              </a:p>
            </p:txBody>
          </p:sp>
        </mc:Fallback>
      </mc:AlternateContent>
      <p:sp>
        <p:nvSpPr>
          <p:cNvPr id="81" name="Ovale 80">
            <a:extLst>
              <a:ext uri="{FF2B5EF4-FFF2-40B4-BE49-F238E27FC236}">
                <a16:creationId xmlns:a16="http://schemas.microsoft.com/office/drawing/2014/main" id="{9D8E73AE-8B38-8617-C48C-37352367906D}"/>
              </a:ext>
            </a:extLst>
          </p:cNvPr>
          <p:cNvSpPr/>
          <p:nvPr/>
        </p:nvSpPr>
        <p:spPr>
          <a:xfrm>
            <a:off x="3684783" y="3334694"/>
            <a:ext cx="887217" cy="88208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CH" dirty="0">
                <a:latin typeface="Times New Roman" panose="02020603050405020304" pitchFamily="18" charset="0"/>
              </a:rPr>
              <a:t>g(x)</a:t>
            </a:r>
          </a:p>
        </p:txBody>
      </p:sp>
      <p:sp>
        <p:nvSpPr>
          <p:cNvPr id="88" name="CasellaDiTesto 87">
            <a:extLst>
              <a:ext uri="{FF2B5EF4-FFF2-40B4-BE49-F238E27FC236}">
                <a16:creationId xmlns:a16="http://schemas.microsoft.com/office/drawing/2014/main" id="{EB298B01-940B-D144-8471-EF240A2F19EE}"/>
              </a:ext>
            </a:extLst>
          </p:cNvPr>
          <p:cNvSpPr txBox="1"/>
          <p:nvPr/>
        </p:nvSpPr>
        <p:spPr>
          <a:xfrm>
            <a:off x="2330146" y="4186853"/>
            <a:ext cx="665567" cy="246221"/>
          </a:xfrm>
          <a:prstGeom prst="rect">
            <a:avLst/>
          </a:prstGeom>
          <a:noFill/>
        </p:spPr>
        <p:txBody>
          <a:bodyPr wrap="none" rtlCol="0">
            <a:spAutoFit/>
          </a:bodyPr>
          <a:lstStyle/>
          <a:p>
            <a:r>
              <a:rPr lang="it-CH" sz="1000" dirty="0">
                <a:latin typeface="Times New Roman" panose="02020603050405020304" pitchFamily="18" charset="0"/>
                <a:cs typeface="Times New Roman" panose="02020603050405020304" pitchFamily="18" charset="0"/>
              </a:rPr>
              <a:t>Size: 384</a:t>
            </a:r>
          </a:p>
        </p:txBody>
      </p:sp>
      <p:sp>
        <p:nvSpPr>
          <p:cNvPr id="89" name="Rettangolo con angoli arrotondati 88">
            <a:extLst>
              <a:ext uri="{FF2B5EF4-FFF2-40B4-BE49-F238E27FC236}">
                <a16:creationId xmlns:a16="http://schemas.microsoft.com/office/drawing/2014/main" id="{F4440AEE-CF60-14C3-4D83-80E96BCB8253}"/>
              </a:ext>
            </a:extLst>
          </p:cNvPr>
          <p:cNvSpPr/>
          <p:nvPr/>
        </p:nvSpPr>
        <p:spPr>
          <a:xfrm>
            <a:off x="5193588" y="2759098"/>
            <a:ext cx="478463" cy="19077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CH" dirty="0">
              <a:latin typeface="Times New Roman" panose="02020603050405020304" pitchFamily="18" charset="0"/>
            </a:endParaRPr>
          </a:p>
        </p:txBody>
      </p:sp>
      <p:sp>
        <p:nvSpPr>
          <p:cNvPr id="90" name="CasellaDiTesto 89">
            <a:extLst>
              <a:ext uri="{FF2B5EF4-FFF2-40B4-BE49-F238E27FC236}">
                <a16:creationId xmlns:a16="http://schemas.microsoft.com/office/drawing/2014/main" id="{DE0EAD05-4D53-D7A7-A092-42B468A6A6C3}"/>
              </a:ext>
            </a:extLst>
          </p:cNvPr>
          <p:cNvSpPr txBox="1"/>
          <p:nvPr/>
        </p:nvSpPr>
        <p:spPr>
          <a:xfrm>
            <a:off x="4833452" y="4655273"/>
            <a:ext cx="1176924" cy="523220"/>
          </a:xfrm>
          <a:prstGeom prst="rect">
            <a:avLst/>
          </a:prstGeom>
          <a:noFill/>
        </p:spPr>
        <p:txBody>
          <a:bodyPr wrap="none" rtlCol="0">
            <a:spAutoFit/>
          </a:bodyPr>
          <a:lstStyle/>
          <a:p>
            <a:pPr algn="ctr"/>
            <a:r>
              <a:rPr lang="it-CH" dirty="0">
                <a:latin typeface="Times New Roman" panose="02020603050405020304" pitchFamily="18" charset="0"/>
                <a:cs typeface="Times New Roman" panose="02020603050405020304" pitchFamily="18" charset="0"/>
              </a:rPr>
              <a:t>Concepts:</a:t>
            </a:r>
            <a:br>
              <a:rPr lang="it-CH" dirty="0">
                <a:latin typeface="Times New Roman" panose="02020603050405020304" pitchFamily="18" charset="0"/>
                <a:cs typeface="Times New Roman" panose="02020603050405020304" pitchFamily="18" charset="0"/>
              </a:rPr>
            </a:br>
            <a:r>
              <a:rPr lang="it-CH" dirty="0">
                <a:latin typeface="Times New Roman" panose="02020603050405020304" pitchFamily="18" charset="0"/>
                <a:cs typeface="Times New Roman" panose="02020603050405020304" pitchFamily="18" charset="0"/>
              </a:rPr>
              <a:t>21 Symptoms</a:t>
            </a:r>
          </a:p>
        </p:txBody>
      </p:sp>
      <mc:AlternateContent xmlns:mc="http://schemas.openxmlformats.org/markup-compatibility/2006">
        <mc:Choice xmlns:a14="http://schemas.microsoft.com/office/drawing/2010/main" Requires="a14">
          <p:sp>
            <p:nvSpPr>
              <p:cNvPr id="95" name="Ovale 94">
                <a:extLst>
                  <a:ext uri="{FF2B5EF4-FFF2-40B4-BE49-F238E27FC236}">
                    <a16:creationId xmlns:a16="http://schemas.microsoft.com/office/drawing/2014/main" id="{F28A3536-F706-D896-2981-50C32CCFCAB7}"/>
                  </a:ext>
                </a:extLst>
              </p:cNvPr>
              <p:cNvSpPr/>
              <p:nvPr/>
            </p:nvSpPr>
            <p:spPr>
              <a:xfrm>
                <a:off x="5193588" y="2780932"/>
                <a:ext cx="471793" cy="44295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it-CH" sz="800" i="1" smtClean="0">
                              <a:latin typeface="Cambria Math" panose="02040503050406030204" pitchFamily="18" charset="0"/>
                            </a:rPr>
                          </m:ctrlPr>
                        </m:accPr>
                        <m:e>
                          <m:r>
                            <m:rPr>
                              <m:nor/>
                            </m:rPr>
                            <a:rPr lang="it-CH" sz="800" dirty="0">
                              <a:latin typeface="Times New Roman" panose="02020603050405020304" pitchFamily="18" charset="0"/>
                            </a:rPr>
                            <m:t>C</m:t>
                          </m:r>
                          <m:r>
                            <m:rPr>
                              <m:nor/>
                            </m:rPr>
                            <a:rPr lang="en-US" sz="800" baseline="-25000" dirty="0" smtClean="0">
                              <a:latin typeface="Times New Roman" panose="02020603050405020304" pitchFamily="18" charset="0"/>
                            </a:rPr>
                            <m:t>1</m:t>
                          </m:r>
                        </m:e>
                      </m:acc>
                    </m:oMath>
                  </m:oMathPara>
                </a14:m>
                <a:endParaRPr lang="it-CH" sz="800" dirty="0">
                  <a:latin typeface="Times New Roman" panose="02020603050405020304" pitchFamily="18" charset="0"/>
                </a:endParaRPr>
              </a:p>
            </p:txBody>
          </p:sp>
        </mc:Choice>
        <mc:Fallback>
          <p:sp>
            <p:nvSpPr>
              <p:cNvPr id="95" name="Ovale 94">
                <a:extLst>
                  <a:ext uri="{FF2B5EF4-FFF2-40B4-BE49-F238E27FC236}">
                    <a16:creationId xmlns:a16="http://schemas.microsoft.com/office/drawing/2014/main" id="{F28A3536-F706-D896-2981-50C32CCFCAB7}"/>
                  </a:ext>
                </a:extLst>
              </p:cNvPr>
              <p:cNvSpPr>
                <a:spLocks noRot="1" noChangeAspect="1" noMove="1" noResize="1" noEditPoints="1" noAdjustHandles="1" noChangeArrowheads="1" noChangeShapeType="1" noTextEdit="1"/>
              </p:cNvSpPr>
              <p:nvPr/>
            </p:nvSpPr>
            <p:spPr>
              <a:xfrm>
                <a:off x="5193588" y="2780932"/>
                <a:ext cx="471793" cy="442950"/>
              </a:xfrm>
              <a:prstGeom prst="ellipse">
                <a:avLst/>
              </a:prstGeom>
              <a:blipFill>
                <a:blip r:embed="rId6"/>
                <a:stretch>
                  <a:fillRect/>
                </a:stretch>
              </a:blipFill>
            </p:spPr>
            <p:txBody>
              <a:bodyPr/>
              <a:lstStyle/>
              <a:p>
                <a:r>
                  <a:rPr lang="it-CH">
                    <a:noFill/>
                  </a:rPr>
                  <a:t> </a:t>
                </a:r>
              </a:p>
            </p:txBody>
          </p:sp>
        </mc:Fallback>
      </mc:AlternateContent>
      <mc:AlternateContent xmlns:mc="http://schemas.openxmlformats.org/markup-compatibility/2006">
        <mc:Choice xmlns:a14="http://schemas.microsoft.com/office/drawing/2010/main" Requires="a14">
          <p:sp>
            <p:nvSpPr>
              <p:cNvPr id="98" name="Ovale 97">
                <a:extLst>
                  <a:ext uri="{FF2B5EF4-FFF2-40B4-BE49-F238E27FC236}">
                    <a16:creationId xmlns:a16="http://schemas.microsoft.com/office/drawing/2014/main" id="{67CE7C03-7B41-D07C-4D8E-E608B7EC4AC1}"/>
                  </a:ext>
                </a:extLst>
              </p:cNvPr>
              <p:cNvSpPr/>
              <p:nvPr/>
            </p:nvSpPr>
            <p:spPr>
              <a:xfrm>
                <a:off x="5194138" y="3223882"/>
                <a:ext cx="471793" cy="44295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it-CH" sz="800" i="1" smtClean="0">
                              <a:latin typeface="Cambria Math" panose="02040503050406030204" pitchFamily="18" charset="0"/>
                            </a:rPr>
                          </m:ctrlPr>
                        </m:accPr>
                        <m:e>
                          <m:r>
                            <m:rPr>
                              <m:nor/>
                            </m:rPr>
                            <a:rPr lang="it-CH" sz="800" dirty="0">
                              <a:latin typeface="Times New Roman" panose="02020603050405020304" pitchFamily="18" charset="0"/>
                            </a:rPr>
                            <m:t>C</m:t>
                          </m:r>
                          <m:r>
                            <m:rPr>
                              <m:nor/>
                            </m:rPr>
                            <a:rPr lang="it-CH" sz="800" baseline="-25000" dirty="0">
                              <a:latin typeface="Times New Roman" panose="02020603050405020304" pitchFamily="18" charset="0"/>
                            </a:rPr>
                            <m:t>2</m:t>
                          </m:r>
                        </m:e>
                      </m:acc>
                    </m:oMath>
                  </m:oMathPara>
                </a14:m>
                <a:endParaRPr lang="it-CH" sz="800" dirty="0">
                  <a:latin typeface="Times New Roman" panose="02020603050405020304" pitchFamily="18" charset="0"/>
                </a:endParaRPr>
              </a:p>
            </p:txBody>
          </p:sp>
        </mc:Choice>
        <mc:Fallback>
          <p:sp>
            <p:nvSpPr>
              <p:cNvPr id="98" name="Ovale 97">
                <a:extLst>
                  <a:ext uri="{FF2B5EF4-FFF2-40B4-BE49-F238E27FC236}">
                    <a16:creationId xmlns:a16="http://schemas.microsoft.com/office/drawing/2014/main" id="{67CE7C03-7B41-D07C-4D8E-E608B7EC4AC1}"/>
                  </a:ext>
                </a:extLst>
              </p:cNvPr>
              <p:cNvSpPr>
                <a:spLocks noRot="1" noChangeAspect="1" noMove="1" noResize="1" noEditPoints="1" noAdjustHandles="1" noChangeArrowheads="1" noChangeShapeType="1" noTextEdit="1"/>
              </p:cNvSpPr>
              <p:nvPr/>
            </p:nvSpPr>
            <p:spPr>
              <a:xfrm>
                <a:off x="5194138" y="3223882"/>
                <a:ext cx="471793" cy="442950"/>
              </a:xfrm>
              <a:prstGeom prst="ellipse">
                <a:avLst/>
              </a:prstGeom>
              <a:blipFill>
                <a:blip r:embed="rId7"/>
                <a:stretch>
                  <a:fillRect/>
                </a:stretch>
              </a:blipFill>
            </p:spPr>
            <p:txBody>
              <a:bodyPr/>
              <a:lstStyle/>
              <a:p>
                <a:r>
                  <a:rPr lang="it-CH">
                    <a:noFill/>
                  </a:rPr>
                  <a:t> </a:t>
                </a:r>
              </a:p>
            </p:txBody>
          </p:sp>
        </mc:Fallback>
      </mc:AlternateContent>
      <mc:AlternateContent xmlns:mc="http://schemas.openxmlformats.org/markup-compatibility/2006">
        <mc:Choice xmlns:a14="http://schemas.microsoft.com/office/drawing/2010/main" Requires="a14">
          <p:sp>
            <p:nvSpPr>
              <p:cNvPr id="99" name="Ovale 98">
                <a:extLst>
                  <a:ext uri="{FF2B5EF4-FFF2-40B4-BE49-F238E27FC236}">
                    <a16:creationId xmlns:a16="http://schemas.microsoft.com/office/drawing/2014/main" id="{AB0F12D9-89CC-2812-C64F-FEFDBD99E6B8}"/>
                  </a:ext>
                </a:extLst>
              </p:cNvPr>
              <p:cNvSpPr/>
              <p:nvPr/>
            </p:nvSpPr>
            <p:spPr>
              <a:xfrm>
                <a:off x="5193587" y="4212323"/>
                <a:ext cx="471793" cy="44295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it-CH" sz="800" i="1" smtClean="0">
                              <a:latin typeface="Cambria Math" panose="02040503050406030204" pitchFamily="18" charset="0"/>
                            </a:rPr>
                          </m:ctrlPr>
                        </m:accPr>
                        <m:e>
                          <m:r>
                            <m:rPr>
                              <m:nor/>
                            </m:rPr>
                            <a:rPr lang="it-CH" sz="800" dirty="0">
                              <a:latin typeface="Times New Roman" panose="02020603050405020304" pitchFamily="18" charset="0"/>
                            </a:rPr>
                            <m:t>C</m:t>
                          </m:r>
                          <m:r>
                            <m:rPr>
                              <m:nor/>
                            </m:rPr>
                            <a:rPr lang="it-CH" sz="800" baseline="-25000" dirty="0">
                              <a:latin typeface="Times New Roman" panose="02020603050405020304" pitchFamily="18" charset="0"/>
                            </a:rPr>
                            <m:t>2</m:t>
                          </m:r>
                          <m:r>
                            <m:rPr>
                              <m:nor/>
                            </m:rPr>
                            <a:rPr lang="en-US" sz="800" baseline="-25000" dirty="0" smtClean="0">
                              <a:latin typeface="Times New Roman" panose="02020603050405020304" pitchFamily="18" charset="0"/>
                            </a:rPr>
                            <m:t>1</m:t>
                          </m:r>
                        </m:e>
                      </m:acc>
                    </m:oMath>
                  </m:oMathPara>
                </a14:m>
                <a:endParaRPr lang="it-CH" sz="800" dirty="0">
                  <a:latin typeface="Times New Roman" panose="02020603050405020304" pitchFamily="18" charset="0"/>
                </a:endParaRPr>
              </a:p>
            </p:txBody>
          </p:sp>
        </mc:Choice>
        <mc:Fallback>
          <p:sp>
            <p:nvSpPr>
              <p:cNvPr id="99" name="Ovale 98">
                <a:extLst>
                  <a:ext uri="{FF2B5EF4-FFF2-40B4-BE49-F238E27FC236}">
                    <a16:creationId xmlns:a16="http://schemas.microsoft.com/office/drawing/2014/main" id="{AB0F12D9-89CC-2812-C64F-FEFDBD99E6B8}"/>
                  </a:ext>
                </a:extLst>
              </p:cNvPr>
              <p:cNvSpPr>
                <a:spLocks noRot="1" noChangeAspect="1" noMove="1" noResize="1" noEditPoints="1" noAdjustHandles="1" noChangeArrowheads="1" noChangeShapeType="1" noTextEdit="1"/>
              </p:cNvSpPr>
              <p:nvPr/>
            </p:nvSpPr>
            <p:spPr>
              <a:xfrm>
                <a:off x="5193587" y="4212323"/>
                <a:ext cx="471793" cy="442950"/>
              </a:xfrm>
              <a:prstGeom prst="ellipse">
                <a:avLst/>
              </a:prstGeom>
              <a:blipFill>
                <a:blip r:embed="rId8"/>
                <a:stretch>
                  <a:fillRect/>
                </a:stretch>
              </a:blipFill>
            </p:spPr>
            <p:txBody>
              <a:bodyPr/>
              <a:lstStyle/>
              <a:p>
                <a:r>
                  <a:rPr lang="it-CH">
                    <a:noFill/>
                  </a:rPr>
                  <a:t> </a:t>
                </a:r>
              </a:p>
            </p:txBody>
          </p:sp>
        </mc:Fallback>
      </mc:AlternateContent>
      <p:sp>
        <p:nvSpPr>
          <p:cNvPr id="100" name="CasellaDiTesto 99">
            <a:extLst>
              <a:ext uri="{FF2B5EF4-FFF2-40B4-BE49-F238E27FC236}">
                <a16:creationId xmlns:a16="http://schemas.microsoft.com/office/drawing/2014/main" id="{5F5160FD-8D10-2B70-E9F0-C55396C060B2}"/>
              </a:ext>
            </a:extLst>
          </p:cNvPr>
          <p:cNvSpPr txBox="1"/>
          <p:nvPr/>
        </p:nvSpPr>
        <p:spPr>
          <a:xfrm>
            <a:off x="5239814" y="3793297"/>
            <a:ext cx="364202" cy="307777"/>
          </a:xfrm>
          <a:prstGeom prst="rect">
            <a:avLst/>
          </a:prstGeom>
          <a:noFill/>
        </p:spPr>
        <p:txBody>
          <a:bodyPr wrap="none" rtlCol="0">
            <a:spAutoFit/>
          </a:bodyPr>
          <a:lstStyle/>
          <a:p>
            <a:r>
              <a:rPr lang="it-CH" dirty="0">
                <a:latin typeface="Times New Roman" panose="02020603050405020304" pitchFamily="18" charset="0"/>
                <a:cs typeface="Times New Roman" panose="02020603050405020304" pitchFamily="18" charset="0"/>
              </a:rPr>
              <a:t>…</a:t>
            </a:r>
          </a:p>
        </p:txBody>
      </p:sp>
      <p:cxnSp>
        <p:nvCxnSpPr>
          <p:cNvPr id="102" name="Connettore 1 101">
            <a:extLst>
              <a:ext uri="{FF2B5EF4-FFF2-40B4-BE49-F238E27FC236}">
                <a16:creationId xmlns:a16="http://schemas.microsoft.com/office/drawing/2014/main" id="{01756C27-AC23-C3EE-2612-C59313E11B51}"/>
              </a:ext>
            </a:extLst>
          </p:cNvPr>
          <p:cNvCxnSpPr>
            <a:cxnSpLocks/>
            <a:stCxn id="23" idx="3"/>
          </p:cNvCxnSpPr>
          <p:nvPr/>
        </p:nvCxnSpPr>
        <p:spPr>
          <a:xfrm>
            <a:off x="3206050" y="555010"/>
            <a:ext cx="1598129" cy="7654"/>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05" name="Connettore 4 104">
            <a:extLst>
              <a:ext uri="{FF2B5EF4-FFF2-40B4-BE49-F238E27FC236}">
                <a16:creationId xmlns:a16="http://schemas.microsoft.com/office/drawing/2014/main" id="{5B8324AA-CB12-4D9F-5088-8DBBEB975DA4}"/>
              </a:ext>
            </a:extLst>
          </p:cNvPr>
          <p:cNvCxnSpPr>
            <a:cxnSpLocks/>
          </p:cNvCxnSpPr>
          <p:nvPr/>
        </p:nvCxnSpPr>
        <p:spPr>
          <a:xfrm rot="16200000" flipH="1">
            <a:off x="3578843" y="1787785"/>
            <a:ext cx="2450244" cy="1"/>
          </a:xfrm>
          <a:prstGeom prst="bentConnector3">
            <a:avLst/>
          </a:prstGeom>
          <a:ln w="28575"/>
        </p:spPr>
        <p:style>
          <a:lnRef idx="1">
            <a:schemeClr val="accent2"/>
          </a:lnRef>
          <a:fillRef idx="0">
            <a:schemeClr val="accent2"/>
          </a:fillRef>
          <a:effectRef idx="0">
            <a:schemeClr val="accent2"/>
          </a:effectRef>
          <a:fontRef idx="minor">
            <a:schemeClr val="tx1"/>
          </a:fontRef>
        </p:style>
      </p:cxnSp>
      <p:sp>
        <p:nvSpPr>
          <p:cNvPr id="23" name="Rettangolo 22">
            <a:extLst>
              <a:ext uri="{FF2B5EF4-FFF2-40B4-BE49-F238E27FC236}">
                <a16:creationId xmlns:a16="http://schemas.microsoft.com/office/drawing/2014/main" id="{93DFDA52-35D5-D4DA-902B-07F42C198FDA}"/>
              </a:ext>
            </a:extLst>
          </p:cNvPr>
          <p:cNvSpPr/>
          <p:nvPr/>
        </p:nvSpPr>
        <p:spPr>
          <a:xfrm>
            <a:off x="1603812" y="347365"/>
            <a:ext cx="1602238" cy="415290"/>
          </a:xfrm>
          <a:prstGeom prst="rect">
            <a:avLst/>
          </a:prstGeom>
          <a:solidFill>
            <a:schemeClr val="accent2">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CH" dirty="0">
                <a:latin typeface="Times New Roman" panose="02020603050405020304" pitchFamily="18" charset="0"/>
              </a:rPr>
              <a:t>BDI-II </a:t>
            </a:r>
            <a:br>
              <a:rPr lang="it-CH" dirty="0">
                <a:latin typeface="Times New Roman" panose="02020603050405020304" pitchFamily="18" charset="0"/>
              </a:rPr>
            </a:br>
            <a:r>
              <a:rPr lang="it-CH" dirty="0">
                <a:latin typeface="Times New Roman" panose="02020603050405020304" pitchFamily="18" charset="0"/>
              </a:rPr>
              <a:t>21 Symptoms (c)</a:t>
            </a:r>
          </a:p>
        </p:txBody>
      </p:sp>
      <p:cxnSp>
        <p:nvCxnSpPr>
          <p:cNvPr id="113" name="Connettore 1 112">
            <a:extLst>
              <a:ext uri="{FF2B5EF4-FFF2-40B4-BE49-F238E27FC236}">
                <a16:creationId xmlns:a16="http://schemas.microsoft.com/office/drawing/2014/main" id="{F5CBAF62-A4CE-99B3-F7E6-B57D0C7B08D0}"/>
              </a:ext>
            </a:extLst>
          </p:cNvPr>
          <p:cNvCxnSpPr>
            <a:cxnSpLocks/>
            <a:stCxn id="95" idx="2"/>
          </p:cNvCxnSpPr>
          <p:nvPr/>
        </p:nvCxnSpPr>
        <p:spPr>
          <a:xfrm flipH="1">
            <a:off x="4797828" y="3002407"/>
            <a:ext cx="395760"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27" name="Connettore 4 126">
            <a:extLst>
              <a:ext uri="{FF2B5EF4-FFF2-40B4-BE49-F238E27FC236}">
                <a16:creationId xmlns:a16="http://schemas.microsoft.com/office/drawing/2014/main" id="{C7B5B5BD-E1AB-8922-D4E7-76D53CB88E8F}"/>
              </a:ext>
            </a:extLst>
          </p:cNvPr>
          <p:cNvCxnSpPr>
            <a:stCxn id="89" idx="0"/>
          </p:cNvCxnSpPr>
          <p:nvPr/>
        </p:nvCxnSpPr>
        <p:spPr>
          <a:xfrm rot="5400000" flipH="1" flipV="1">
            <a:off x="5223230" y="1636530"/>
            <a:ext cx="1332159" cy="912978"/>
          </a:xfrm>
          <a:prstGeom prst="bentConnector3">
            <a:avLst/>
          </a:prstGeom>
          <a:ln w="28575">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0" name="Google Shape;1200;p46">
            <a:extLst>
              <a:ext uri="{FF2B5EF4-FFF2-40B4-BE49-F238E27FC236}">
                <a16:creationId xmlns:a16="http://schemas.microsoft.com/office/drawing/2014/main" id="{F80624E7-701F-95EF-626E-82419C78CDBF}"/>
              </a:ext>
            </a:extLst>
          </p:cNvPr>
          <p:cNvGrpSpPr/>
          <p:nvPr/>
        </p:nvGrpSpPr>
        <p:grpSpPr>
          <a:xfrm>
            <a:off x="6061673" y="195953"/>
            <a:ext cx="772480" cy="856622"/>
            <a:chOff x="359772" y="176387"/>
            <a:chExt cx="3768374" cy="4967106"/>
          </a:xfrm>
        </p:grpSpPr>
        <p:grpSp>
          <p:nvGrpSpPr>
            <p:cNvPr id="131" name="Google Shape;1201;p46">
              <a:extLst>
                <a:ext uri="{FF2B5EF4-FFF2-40B4-BE49-F238E27FC236}">
                  <a16:creationId xmlns:a16="http://schemas.microsoft.com/office/drawing/2014/main" id="{9647AB6C-6DAD-24E7-7F5B-C7109D42A1B1}"/>
                </a:ext>
              </a:extLst>
            </p:cNvPr>
            <p:cNvGrpSpPr/>
            <p:nvPr/>
          </p:nvGrpSpPr>
          <p:grpSpPr>
            <a:xfrm>
              <a:off x="359772" y="176387"/>
              <a:ext cx="3167671" cy="4967106"/>
              <a:chOff x="6499489" y="1217752"/>
              <a:chExt cx="1972889" cy="3093421"/>
            </a:xfrm>
          </p:grpSpPr>
          <p:sp>
            <p:nvSpPr>
              <p:cNvPr id="135" name="Google Shape;1202;p46">
                <a:extLst>
                  <a:ext uri="{FF2B5EF4-FFF2-40B4-BE49-F238E27FC236}">
                    <a16:creationId xmlns:a16="http://schemas.microsoft.com/office/drawing/2014/main" id="{B6AC7452-B400-D7A9-EBA4-A32400935A5E}"/>
                  </a:ext>
                </a:extLst>
              </p:cNvPr>
              <p:cNvSpPr/>
              <p:nvPr/>
            </p:nvSpPr>
            <p:spPr>
              <a:xfrm>
                <a:off x="7160471" y="1217752"/>
                <a:ext cx="824010" cy="1108517"/>
              </a:xfrm>
              <a:custGeom>
                <a:avLst/>
                <a:gdLst/>
                <a:ahLst/>
                <a:cxnLst/>
                <a:rect l="l" t="t" r="r" b="b"/>
                <a:pathLst>
                  <a:path w="1098680" h="1478023" extrusionOk="0">
                    <a:moveTo>
                      <a:pt x="668785" y="31597"/>
                    </a:moveTo>
                    <a:cubicBezTo>
                      <a:pt x="824323" y="-501"/>
                      <a:pt x="883582" y="167376"/>
                      <a:pt x="883582" y="167376"/>
                    </a:cubicBezTo>
                    <a:cubicBezTo>
                      <a:pt x="883582" y="167376"/>
                      <a:pt x="967520" y="189602"/>
                      <a:pt x="982328" y="243910"/>
                    </a:cubicBezTo>
                    <a:cubicBezTo>
                      <a:pt x="997135" y="298219"/>
                      <a:pt x="979860" y="340188"/>
                      <a:pt x="979860" y="340188"/>
                    </a:cubicBezTo>
                    <a:cubicBezTo>
                      <a:pt x="979860" y="340188"/>
                      <a:pt x="1066266" y="387093"/>
                      <a:pt x="1071201" y="453756"/>
                    </a:cubicBezTo>
                    <a:cubicBezTo>
                      <a:pt x="1076152" y="520419"/>
                      <a:pt x="1071201" y="527823"/>
                      <a:pt x="1073669" y="562373"/>
                    </a:cubicBezTo>
                    <a:cubicBezTo>
                      <a:pt x="1076152" y="596939"/>
                      <a:pt x="1100832" y="604357"/>
                      <a:pt x="1100832" y="673473"/>
                    </a:cubicBezTo>
                    <a:cubicBezTo>
                      <a:pt x="1100832" y="742604"/>
                      <a:pt x="1034168" y="843832"/>
                      <a:pt x="1034168" y="843832"/>
                    </a:cubicBezTo>
                    <a:lnTo>
                      <a:pt x="945294" y="947514"/>
                    </a:lnTo>
                    <a:lnTo>
                      <a:pt x="871243" y="1033920"/>
                    </a:lnTo>
                    <a:cubicBezTo>
                      <a:pt x="871243" y="1033920"/>
                      <a:pt x="1011943" y="1063535"/>
                      <a:pt x="1016878" y="1135134"/>
                    </a:cubicBezTo>
                    <a:cubicBezTo>
                      <a:pt x="1021829" y="1206732"/>
                      <a:pt x="992199" y="1194378"/>
                      <a:pt x="992199" y="1194378"/>
                    </a:cubicBezTo>
                    <a:cubicBezTo>
                      <a:pt x="992199" y="1194378"/>
                      <a:pt x="1034168" y="1248702"/>
                      <a:pt x="1026765" y="1327689"/>
                    </a:cubicBezTo>
                    <a:cubicBezTo>
                      <a:pt x="1019361" y="1406692"/>
                      <a:pt x="903325" y="1478290"/>
                      <a:pt x="903325" y="1478290"/>
                    </a:cubicBezTo>
                    <a:lnTo>
                      <a:pt x="135541" y="1451144"/>
                    </a:lnTo>
                    <a:cubicBezTo>
                      <a:pt x="135541" y="1451144"/>
                      <a:pt x="4683" y="1364737"/>
                      <a:pt x="12087" y="1293139"/>
                    </a:cubicBezTo>
                    <a:cubicBezTo>
                      <a:pt x="19506" y="1221540"/>
                      <a:pt x="59007" y="1221540"/>
                      <a:pt x="59007" y="1221540"/>
                    </a:cubicBezTo>
                    <a:cubicBezTo>
                      <a:pt x="59007" y="1221540"/>
                      <a:pt x="34328" y="1179571"/>
                      <a:pt x="61475" y="1105504"/>
                    </a:cubicBezTo>
                    <a:cubicBezTo>
                      <a:pt x="88637" y="1031452"/>
                      <a:pt x="207140" y="1061067"/>
                      <a:pt x="207140" y="1061067"/>
                    </a:cubicBezTo>
                    <a:lnTo>
                      <a:pt x="204673" y="1024034"/>
                    </a:lnTo>
                    <a:lnTo>
                      <a:pt x="59007" y="841350"/>
                    </a:lnTo>
                    <a:cubicBezTo>
                      <a:pt x="9619" y="764830"/>
                      <a:pt x="68878" y="700635"/>
                      <a:pt x="68878" y="700635"/>
                    </a:cubicBezTo>
                    <a:cubicBezTo>
                      <a:pt x="68878" y="700635"/>
                      <a:pt x="-252" y="668537"/>
                      <a:pt x="2215" y="582131"/>
                    </a:cubicBezTo>
                    <a:cubicBezTo>
                      <a:pt x="4683" y="495725"/>
                      <a:pt x="54071" y="498193"/>
                      <a:pt x="54071" y="498193"/>
                    </a:cubicBezTo>
                    <a:cubicBezTo>
                      <a:pt x="32023" y="447140"/>
                      <a:pt x="22286" y="374783"/>
                      <a:pt x="66426" y="340931"/>
                    </a:cubicBezTo>
                    <a:cubicBezTo>
                      <a:pt x="83879" y="327566"/>
                      <a:pt x="105198" y="318378"/>
                      <a:pt x="118251" y="300687"/>
                    </a:cubicBezTo>
                    <a:cubicBezTo>
                      <a:pt x="126799" y="289106"/>
                      <a:pt x="130947" y="274952"/>
                      <a:pt x="135794" y="261409"/>
                    </a:cubicBezTo>
                    <a:cubicBezTo>
                      <a:pt x="153962" y="210668"/>
                      <a:pt x="184855" y="163912"/>
                      <a:pt x="227255" y="130640"/>
                    </a:cubicBezTo>
                    <a:cubicBezTo>
                      <a:pt x="269671" y="97383"/>
                      <a:pt x="323904" y="78308"/>
                      <a:pt x="377663" y="82010"/>
                    </a:cubicBezTo>
                    <a:cubicBezTo>
                      <a:pt x="380637" y="64334"/>
                      <a:pt x="393734" y="48367"/>
                      <a:pt x="406267" y="35536"/>
                    </a:cubicBezTo>
                    <a:cubicBezTo>
                      <a:pt x="471592" y="-31290"/>
                      <a:pt x="658260" y="14203"/>
                      <a:pt x="668785" y="31597"/>
                    </a:cubicBezTo>
                    <a:close/>
                  </a:path>
                </a:pathLst>
              </a:custGeom>
              <a:solidFill>
                <a:srgbClr val="35142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6" name="Google Shape;1203;p46">
                <a:extLst>
                  <a:ext uri="{FF2B5EF4-FFF2-40B4-BE49-F238E27FC236}">
                    <a16:creationId xmlns:a16="http://schemas.microsoft.com/office/drawing/2014/main" id="{08EA542D-D9AA-B915-CC97-F6B433EDC376}"/>
                  </a:ext>
                </a:extLst>
              </p:cNvPr>
              <p:cNvSpPr/>
              <p:nvPr/>
            </p:nvSpPr>
            <p:spPr>
              <a:xfrm>
                <a:off x="7340605" y="2036477"/>
                <a:ext cx="412410" cy="799911"/>
              </a:xfrm>
              <a:custGeom>
                <a:avLst/>
                <a:gdLst/>
                <a:ahLst/>
                <a:cxnLst/>
                <a:rect l="l" t="t" r="r" b="b"/>
                <a:pathLst>
                  <a:path w="549880" h="1066548" extrusionOk="0">
                    <a:moveTo>
                      <a:pt x="552024" y="456"/>
                    </a:moveTo>
                    <a:lnTo>
                      <a:pt x="542450" y="294210"/>
                    </a:lnTo>
                    <a:lnTo>
                      <a:pt x="535358" y="511504"/>
                    </a:lnTo>
                    <a:lnTo>
                      <a:pt x="240965" y="1067004"/>
                    </a:lnTo>
                    <a:lnTo>
                      <a:pt x="2143" y="444856"/>
                    </a:lnTo>
                    <a:lnTo>
                      <a:pt x="44410" y="260358"/>
                    </a:lnTo>
                    <a:lnTo>
                      <a:pt x="63217" y="178218"/>
                    </a:lnTo>
                    <a:lnTo>
                      <a:pt x="68776" y="22696"/>
                    </a:lnTo>
                    <a:lnTo>
                      <a:pt x="552024" y="456"/>
                    </a:ln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7" name="Google Shape;1204;p46">
                <a:extLst>
                  <a:ext uri="{FF2B5EF4-FFF2-40B4-BE49-F238E27FC236}">
                    <a16:creationId xmlns:a16="http://schemas.microsoft.com/office/drawing/2014/main" id="{A379D47B-3629-C7C9-FABD-48EA45A04BFD}"/>
                  </a:ext>
                </a:extLst>
              </p:cNvPr>
              <p:cNvSpPr/>
              <p:nvPr/>
            </p:nvSpPr>
            <p:spPr>
              <a:xfrm>
                <a:off x="7372305" y="2036477"/>
                <a:ext cx="380710" cy="316690"/>
              </a:xfrm>
              <a:custGeom>
                <a:avLst/>
                <a:gdLst/>
                <a:ahLst/>
                <a:cxnLst/>
                <a:rect l="l" t="t" r="r" b="b"/>
                <a:pathLst>
                  <a:path w="507613" h="422253" extrusionOk="0">
                    <a:moveTo>
                      <a:pt x="509761" y="387"/>
                    </a:moveTo>
                    <a:lnTo>
                      <a:pt x="500187" y="294141"/>
                    </a:lnTo>
                    <a:cubicBezTo>
                      <a:pt x="415551" y="361666"/>
                      <a:pt x="317147" y="425192"/>
                      <a:pt x="248700" y="422561"/>
                    </a:cubicBezTo>
                    <a:cubicBezTo>
                      <a:pt x="166605" y="419424"/>
                      <a:pt x="70104" y="333672"/>
                      <a:pt x="2148" y="260289"/>
                    </a:cubicBezTo>
                    <a:lnTo>
                      <a:pt x="20955" y="178150"/>
                    </a:lnTo>
                    <a:lnTo>
                      <a:pt x="26514" y="22628"/>
                    </a:lnTo>
                    <a:lnTo>
                      <a:pt x="509761" y="387"/>
                    </a:ln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8" name="Google Shape;1205;p46">
                <a:extLst>
                  <a:ext uri="{FF2B5EF4-FFF2-40B4-BE49-F238E27FC236}">
                    <a16:creationId xmlns:a16="http://schemas.microsoft.com/office/drawing/2014/main" id="{5C53823C-1AC7-6736-2E22-044605750857}"/>
                  </a:ext>
                </a:extLst>
              </p:cNvPr>
              <p:cNvSpPr/>
              <p:nvPr/>
            </p:nvSpPr>
            <p:spPr>
              <a:xfrm>
                <a:off x="7278098" y="2157311"/>
                <a:ext cx="554095" cy="845716"/>
              </a:xfrm>
              <a:custGeom>
                <a:avLst/>
                <a:gdLst/>
                <a:ahLst/>
                <a:cxnLst/>
                <a:rect l="l" t="t" r="r" b="b"/>
                <a:pathLst>
                  <a:path w="738793" h="1127621" extrusionOk="0">
                    <a:moveTo>
                      <a:pt x="2146" y="167154"/>
                    </a:moveTo>
                    <a:lnTo>
                      <a:pt x="146562" y="17162"/>
                    </a:lnTo>
                    <a:lnTo>
                      <a:pt x="129911" y="233802"/>
                    </a:lnTo>
                    <a:cubicBezTo>
                      <a:pt x="129911" y="233802"/>
                      <a:pt x="302099" y="539316"/>
                      <a:pt x="352097" y="717064"/>
                    </a:cubicBezTo>
                    <a:lnTo>
                      <a:pt x="613173" y="239347"/>
                    </a:lnTo>
                    <a:lnTo>
                      <a:pt x="624279" y="496"/>
                    </a:lnTo>
                    <a:lnTo>
                      <a:pt x="740939" y="156033"/>
                    </a:lnTo>
                    <a:cubicBezTo>
                      <a:pt x="740939" y="156033"/>
                      <a:pt x="657610" y="700398"/>
                      <a:pt x="390988" y="1128118"/>
                    </a:cubicBezTo>
                    <a:cubicBezTo>
                      <a:pt x="390988" y="1128118"/>
                      <a:pt x="41037" y="483758"/>
                      <a:pt x="2146" y="167154"/>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9" name="Google Shape;1206;p46">
                <a:extLst>
                  <a:ext uri="{FF2B5EF4-FFF2-40B4-BE49-F238E27FC236}">
                    <a16:creationId xmlns:a16="http://schemas.microsoft.com/office/drawing/2014/main" id="{899D86E4-C4C0-3269-CFE6-0AFC0D964A88}"/>
                  </a:ext>
                </a:extLst>
              </p:cNvPr>
              <p:cNvSpPr/>
              <p:nvPr/>
            </p:nvSpPr>
            <p:spPr>
              <a:xfrm>
                <a:off x="7253099" y="1417153"/>
                <a:ext cx="624054" cy="853586"/>
              </a:xfrm>
              <a:custGeom>
                <a:avLst/>
                <a:gdLst/>
                <a:ahLst/>
                <a:cxnLst/>
                <a:rect l="l" t="t" r="r" b="b"/>
                <a:pathLst>
                  <a:path w="832072" h="1138115" extrusionOk="0">
                    <a:moveTo>
                      <a:pt x="2149" y="373059"/>
                    </a:moveTo>
                    <a:cubicBezTo>
                      <a:pt x="2149" y="373059"/>
                      <a:pt x="39181" y="740909"/>
                      <a:pt x="81166" y="856945"/>
                    </a:cubicBezTo>
                    <a:cubicBezTo>
                      <a:pt x="108774" y="933301"/>
                      <a:pt x="291041" y="1135104"/>
                      <a:pt x="421854" y="1138375"/>
                    </a:cubicBezTo>
                    <a:cubicBezTo>
                      <a:pt x="520600" y="1140843"/>
                      <a:pt x="725495" y="977902"/>
                      <a:pt x="757608" y="884092"/>
                    </a:cubicBezTo>
                    <a:cubicBezTo>
                      <a:pt x="789705" y="790282"/>
                      <a:pt x="836595" y="481691"/>
                      <a:pt x="834127" y="461933"/>
                    </a:cubicBezTo>
                    <a:cubicBezTo>
                      <a:pt x="831659" y="442190"/>
                      <a:pt x="777351" y="373059"/>
                      <a:pt x="779818" y="345912"/>
                    </a:cubicBezTo>
                    <a:cubicBezTo>
                      <a:pt x="782301" y="318750"/>
                      <a:pt x="802044" y="301475"/>
                      <a:pt x="767479" y="247166"/>
                    </a:cubicBezTo>
                    <a:cubicBezTo>
                      <a:pt x="732898" y="192843"/>
                      <a:pt x="624296" y="185439"/>
                      <a:pt x="589731" y="123712"/>
                    </a:cubicBezTo>
                    <a:cubicBezTo>
                      <a:pt x="555150" y="62000"/>
                      <a:pt x="562555" y="287"/>
                      <a:pt x="562555" y="287"/>
                    </a:cubicBezTo>
                    <a:cubicBezTo>
                      <a:pt x="562555" y="287"/>
                      <a:pt x="525535" y="74339"/>
                      <a:pt x="478631" y="91629"/>
                    </a:cubicBezTo>
                    <a:cubicBezTo>
                      <a:pt x="431726" y="108905"/>
                      <a:pt x="392210" y="86693"/>
                      <a:pt x="365063" y="118776"/>
                    </a:cubicBezTo>
                    <a:cubicBezTo>
                      <a:pt x="337901" y="150874"/>
                      <a:pt x="365063" y="192843"/>
                      <a:pt x="305818" y="222472"/>
                    </a:cubicBezTo>
                    <a:cubicBezTo>
                      <a:pt x="246574" y="252102"/>
                      <a:pt x="214462" y="210118"/>
                      <a:pt x="177428" y="239763"/>
                    </a:cubicBezTo>
                    <a:cubicBezTo>
                      <a:pt x="140410" y="269377"/>
                      <a:pt x="110781" y="390349"/>
                      <a:pt x="2149" y="373059"/>
                    </a:cubicBez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0" name="Google Shape;1207;p46">
                <a:extLst>
                  <a:ext uri="{FF2B5EF4-FFF2-40B4-BE49-F238E27FC236}">
                    <a16:creationId xmlns:a16="http://schemas.microsoft.com/office/drawing/2014/main" id="{F2435687-CC9D-5803-B64A-C8556C2D54A4}"/>
                  </a:ext>
                </a:extLst>
              </p:cNvPr>
              <p:cNvSpPr/>
              <p:nvPr/>
            </p:nvSpPr>
            <p:spPr>
              <a:xfrm>
                <a:off x="7186466" y="1798499"/>
                <a:ext cx="120276" cy="200201"/>
              </a:xfrm>
              <a:custGeom>
                <a:avLst/>
                <a:gdLst/>
                <a:ahLst/>
                <a:cxnLst/>
                <a:rect l="l" t="t" r="r" b="b"/>
                <a:pathLst>
                  <a:path w="160368" h="266934" extrusionOk="0">
                    <a:moveTo>
                      <a:pt x="125780" y="44220"/>
                    </a:moveTo>
                    <a:lnTo>
                      <a:pt x="162427" y="267238"/>
                    </a:lnTo>
                    <a:cubicBezTo>
                      <a:pt x="162427" y="267238"/>
                      <a:pt x="48324" y="214014"/>
                      <a:pt x="11930" y="134373"/>
                    </a:cubicBezTo>
                    <a:cubicBezTo>
                      <a:pt x="-24480" y="54731"/>
                      <a:pt x="45751" y="-65215"/>
                      <a:pt x="125780" y="44220"/>
                    </a:cubicBez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1" name="Google Shape;1208;p46">
                <a:extLst>
                  <a:ext uri="{FF2B5EF4-FFF2-40B4-BE49-F238E27FC236}">
                    <a16:creationId xmlns:a16="http://schemas.microsoft.com/office/drawing/2014/main" id="{A585A68C-B74C-AC56-40F0-2E76911C8539}"/>
                  </a:ext>
                </a:extLst>
              </p:cNvPr>
              <p:cNvSpPr/>
              <p:nvPr/>
            </p:nvSpPr>
            <p:spPr>
              <a:xfrm>
                <a:off x="7832672" y="1798499"/>
                <a:ext cx="120276" cy="200201"/>
              </a:xfrm>
              <a:custGeom>
                <a:avLst/>
                <a:gdLst/>
                <a:ahLst/>
                <a:cxnLst/>
                <a:rect l="l" t="t" r="r" b="b"/>
                <a:pathLst>
                  <a:path w="160368" h="266934" extrusionOk="0">
                    <a:moveTo>
                      <a:pt x="38888" y="44220"/>
                    </a:moveTo>
                    <a:lnTo>
                      <a:pt x="2242" y="267238"/>
                    </a:lnTo>
                    <a:cubicBezTo>
                      <a:pt x="2242" y="267238"/>
                      <a:pt x="116329" y="214014"/>
                      <a:pt x="152739" y="134373"/>
                    </a:cubicBezTo>
                    <a:cubicBezTo>
                      <a:pt x="189147" y="54731"/>
                      <a:pt x="118916" y="-65215"/>
                      <a:pt x="38888" y="44220"/>
                    </a:cubicBez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2" name="Google Shape;1209;p46">
                <a:extLst>
                  <a:ext uri="{FF2B5EF4-FFF2-40B4-BE49-F238E27FC236}">
                    <a16:creationId xmlns:a16="http://schemas.microsoft.com/office/drawing/2014/main" id="{1C8E16B0-E661-464D-001B-A3A9F98EBF8F}"/>
                  </a:ext>
                </a:extLst>
              </p:cNvPr>
              <p:cNvSpPr/>
              <p:nvPr/>
            </p:nvSpPr>
            <p:spPr>
              <a:xfrm>
                <a:off x="7218796" y="1839452"/>
                <a:ext cx="67939" cy="102989"/>
              </a:xfrm>
              <a:custGeom>
                <a:avLst/>
                <a:gdLst/>
                <a:ahLst/>
                <a:cxnLst/>
                <a:rect l="l" t="t" r="r" b="b"/>
                <a:pathLst>
                  <a:path w="90585" h="137319" extrusionOk="0">
                    <a:moveTo>
                      <a:pt x="92577" y="133466"/>
                    </a:moveTo>
                    <a:cubicBezTo>
                      <a:pt x="87239" y="107597"/>
                      <a:pt x="73636" y="84345"/>
                      <a:pt x="59573" y="62238"/>
                    </a:cubicBezTo>
                    <a:cubicBezTo>
                      <a:pt x="45493" y="40072"/>
                      <a:pt x="29274" y="18158"/>
                      <a:pt x="8981" y="1269"/>
                    </a:cubicBezTo>
                    <a:cubicBezTo>
                      <a:pt x="5219" y="-1853"/>
                      <a:pt x="45" y="3232"/>
                      <a:pt x="2870" y="7157"/>
                    </a:cubicBezTo>
                    <a:cubicBezTo>
                      <a:pt x="17737" y="27896"/>
                      <a:pt x="33912" y="47580"/>
                      <a:pt x="47664" y="69137"/>
                    </a:cubicBezTo>
                    <a:cubicBezTo>
                      <a:pt x="45241" y="67501"/>
                      <a:pt x="42832" y="65851"/>
                      <a:pt x="40409" y="64216"/>
                    </a:cubicBezTo>
                    <a:cubicBezTo>
                      <a:pt x="31117" y="57957"/>
                      <a:pt x="21781" y="51713"/>
                      <a:pt x="11449" y="47327"/>
                    </a:cubicBezTo>
                    <a:cubicBezTo>
                      <a:pt x="7315" y="45573"/>
                      <a:pt x="4625" y="50791"/>
                      <a:pt x="7569" y="53690"/>
                    </a:cubicBezTo>
                    <a:cubicBezTo>
                      <a:pt x="15507" y="61555"/>
                      <a:pt x="24754" y="67724"/>
                      <a:pt x="34017" y="73909"/>
                    </a:cubicBezTo>
                    <a:cubicBezTo>
                      <a:pt x="38521" y="76897"/>
                      <a:pt x="42981" y="79930"/>
                      <a:pt x="47531" y="82814"/>
                    </a:cubicBezTo>
                    <a:cubicBezTo>
                      <a:pt x="50043" y="84420"/>
                      <a:pt x="52540" y="86085"/>
                      <a:pt x="55113" y="87601"/>
                    </a:cubicBezTo>
                    <a:cubicBezTo>
                      <a:pt x="56703" y="88523"/>
                      <a:pt x="58294" y="89311"/>
                      <a:pt x="59899" y="90069"/>
                    </a:cubicBezTo>
                    <a:cubicBezTo>
                      <a:pt x="68329" y="105516"/>
                      <a:pt x="76149" y="121290"/>
                      <a:pt x="85664" y="136112"/>
                    </a:cubicBezTo>
                    <a:cubicBezTo>
                      <a:pt x="87641" y="139189"/>
                      <a:pt x="93335" y="137182"/>
                      <a:pt x="92577" y="133466"/>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 name="Google Shape;1210;p46">
                <a:extLst>
                  <a:ext uri="{FF2B5EF4-FFF2-40B4-BE49-F238E27FC236}">
                    <a16:creationId xmlns:a16="http://schemas.microsoft.com/office/drawing/2014/main" id="{2F3F7306-76F2-F4E3-F359-5E8FE368B4B3}"/>
                  </a:ext>
                </a:extLst>
              </p:cNvPr>
              <p:cNvSpPr/>
              <p:nvPr/>
            </p:nvSpPr>
            <p:spPr>
              <a:xfrm>
                <a:off x="7850614" y="1839452"/>
                <a:ext cx="67930" cy="102989"/>
              </a:xfrm>
              <a:custGeom>
                <a:avLst/>
                <a:gdLst/>
                <a:ahLst/>
                <a:cxnLst/>
                <a:rect l="l" t="t" r="r" b="b"/>
                <a:pathLst>
                  <a:path w="90573" h="137319" extrusionOk="0">
                    <a:moveTo>
                      <a:pt x="2311" y="133466"/>
                    </a:moveTo>
                    <a:cubicBezTo>
                      <a:pt x="7618" y="107597"/>
                      <a:pt x="21237" y="84345"/>
                      <a:pt x="35301" y="62238"/>
                    </a:cubicBezTo>
                    <a:cubicBezTo>
                      <a:pt x="49395" y="40072"/>
                      <a:pt x="65599" y="18158"/>
                      <a:pt x="85892" y="1269"/>
                    </a:cubicBezTo>
                    <a:cubicBezTo>
                      <a:pt x="89654" y="-1853"/>
                      <a:pt x="94828" y="3232"/>
                      <a:pt x="92003" y="7157"/>
                    </a:cubicBezTo>
                    <a:cubicBezTo>
                      <a:pt x="77136" y="27896"/>
                      <a:pt x="60961" y="47580"/>
                      <a:pt x="47209" y="69137"/>
                    </a:cubicBezTo>
                    <a:cubicBezTo>
                      <a:pt x="49633" y="67501"/>
                      <a:pt x="52041" y="65851"/>
                      <a:pt x="54464" y="64216"/>
                    </a:cubicBezTo>
                    <a:cubicBezTo>
                      <a:pt x="63756" y="57957"/>
                      <a:pt x="73093" y="51713"/>
                      <a:pt x="83425" y="47327"/>
                    </a:cubicBezTo>
                    <a:cubicBezTo>
                      <a:pt x="87558" y="45573"/>
                      <a:pt x="90249" y="50791"/>
                      <a:pt x="87305" y="53690"/>
                    </a:cubicBezTo>
                    <a:cubicBezTo>
                      <a:pt x="79366" y="61555"/>
                      <a:pt x="70119" y="67724"/>
                      <a:pt x="60842" y="73909"/>
                    </a:cubicBezTo>
                    <a:cubicBezTo>
                      <a:pt x="56367" y="76897"/>
                      <a:pt x="51907" y="79930"/>
                      <a:pt x="47358" y="82814"/>
                    </a:cubicBezTo>
                    <a:cubicBezTo>
                      <a:pt x="44831" y="84420"/>
                      <a:pt x="42333" y="86085"/>
                      <a:pt x="39746" y="87601"/>
                    </a:cubicBezTo>
                    <a:cubicBezTo>
                      <a:pt x="38170" y="88523"/>
                      <a:pt x="36594" y="89311"/>
                      <a:pt x="34974" y="90069"/>
                    </a:cubicBezTo>
                    <a:cubicBezTo>
                      <a:pt x="26544" y="105516"/>
                      <a:pt x="18709" y="121290"/>
                      <a:pt x="9210" y="136112"/>
                    </a:cubicBezTo>
                    <a:cubicBezTo>
                      <a:pt x="7233" y="139189"/>
                      <a:pt x="1538" y="137182"/>
                      <a:pt x="2311" y="133466"/>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4" name="Google Shape;1211;p46">
                <a:extLst>
                  <a:ext uri="{FF2B5EF4-FFF2-40B4-BE49-F238E27FC236}">
                    <a16:creationId xmlns:a16="http://schemas.microsoft.com/office/drawing/2014/main" id="{4665D434-A446-4361-4899-4858C7893862}"/>
                  </a:ext>
                </a:extLst>
              </p:cNvPr>
              <p:cNvSpPr/>
              <p:nvPr/>
            </p:nvSpPr>
            <p:spPr>
              <a:xfrm>
                <a:off x="7243901" y="2528776"/>
                <a:ext cx="578860" cy="620039"/>
              </a:xfrm>
              <a:custGeom>
                <a:avLst/>
                <a:gdLst/>
                <a:ahLst/>
                <a:cxnLst/>
                <a:rect l="l" t="t" r="r" b="b"/>
                <a:pathLst>
                  <a:path w="771814" h="826719" extrusionOk="0">
                    <a:moveTo>
                      <a:pt x="772271" y="192875"/>
                    </a:moveTo>
                    <a:cubicBezTo>
                      <a:pt x="754104" y="176700"/>
                      <a:pt x="736264" y="160228"/>
                      <a:pt x="717695" y="144514"/>
                    </a:cubicBezTo>
                    <a:cubicBezTo>
                      <a:pt x="699765" y="129364"/>
                      <a:pt x="681836" y="114185"/>
                      <a:pt x="663921" y="99036"/>
                    </a:cubicBezTo>
                    <a:cubicBezTo>
                      <a:pt x="627438" y="68187"/>
                      <a:pt x="590970" y="37339"/>
                      <a:pt x="554516" y="6475"/>
                    </a:cubicBezTo>
                    <a:cubicBezTo>
                      <a:pt x="551914" y="4275"/>
                      <a:pt x="547276" y="4646"/>
                      <a:pt x="545254" y="7501"/>
                    </a:cubicBezTo>
                    <a:cubicBezTo>
                      <a:pt x="496536" y="76557"/>
                      <a:pt x="447862" y="145644"/>
                      <a:pt x="399187" y="214745"/>
                    </a:cubicBezTo>
                    <a:cubicBezTo>
                      <a:pt x="339526" y="149360"/>
                      <a:pt x="286110" y="78341"/>
                      <a:pt x="239591" y="3056"/>
                    </a:cubicBezTo>
                    <a:cubicBezTo>
                      <a:pt x="237882" y="290"/>
                      <a:pt x="233422" y="-200"/>
                      <a:pt x="230984" y="1747"/>
                    </a:cubicBezTo>
                    <a:cubicBezTo>
                      <a:pt x="194455" y="31020"/>
                      <a:pt x="157185" y="59341"/>
                      <a:pt x="119140" y="86607"/>
                    </a:cubicBezTo>
                    <a:cubicBezTo>
                      <a:pt x="81111" y="113858"/>
                      <a:pt x="41848" y="139251"/>
                      <a:pt x="3610" y="166160"/>
                    </a:cubicBezTo>
                    <a:cubicBezTo>
                      <a:pt x="-92" y="168761"/>
                      <a:pt x="3922" y="173757"/>
                      <a:pt x="7653" y="171661"/>
                    </a:cubicBezTo>
                    <a:cubicBezTo>
                      <a:pt x="48448" y="148840"/>
                      <a:pt x="87325" y="122139"/>
                      <a:pt x="125607" y="95349"/>
                    </a:cubicBezTo>
                    <a:cubicBezTo>
                      <a:pt x="162120" y="69778"/>
                      <a:pt x="197920" y="43211"/>
                      <a:pt x="233020" y="15737"/>
                    </a:cubicBezTo>
                    <a:cubicBezTo>
                      <a:pt x="279688" y="92034"/>
                      <a:pt x="333832" y="163439"/>
                      <a:pt x="394534" y="229151"/>
                    </a:cubicBezTo>
                    <a:cubicBezTo>
                      <a:pt x="395753" y="230444"/>
                      <a:pt x="397447" y="231366"/>
                      <a:pt x="399187" y="231663"/>
                    </a:cubicBezTo>
                    <a:cubicBezTo>
                      <a:pt x="397760" y="266764"/>
                      <a:pt x="400451" y="302370"/>
                      <a:pt x="401596" y="337352"/>
                    </a:cubicBezTo>
                    <a:cubicBezTo>
                      <a:pt x="402875" y="376303"/>
                      <a:pt x="404331" y="415254"/>
                      <a:pt x="405728" y="454190"/>
                    </a:cubicBezTo>
                    <a:cubicBezTo>
                      <a:pt x="408568" y="532895"/>
                      <a:pt x="411110" y="611615"/>
                      <a:pt x="414366" y="690291"/>
                    </a:cubicBezTo>
                    <a:cubicBezTo>
                      <a:pt x="416224" y="734847"/>
                      <a:pt x="418068" y="779477"/>
                      <a:pt x="421666" y="823914"/>
                    </a:cubicBezTo>
                    <a:cubicBezTo>
                      <a:pt x="422067" y="828969"/>
                      <a:pt x="429293" y="828032"/>
                      <a:pt x="429337" y="823186"/>
                    </a:cubicBezTo>
                    <a:cubicBezTo>
                      <a:pt x="429917" y="744406"/>
                      <a:pt x="426007" y="665552"/>
                      <a:pt x="423123" y="586847"/>
                    </a:cubicBezTo>
                    <a:cubicBezTo>
                      <a:pt x="420298" y="508960"/>
                      <a:pt x="417637" y="431072"/>
                      <a:pt x="414500" y="353185"/>
                    </a:cubicBezTo>
                    <a:cubicBezTo>
                      <a:pt x="413638" y="331301"/>
                      <a:pt x="412821" y="309387"/>
                      <a:pt x="411869" y="287488"/>
                    </a:cubicBezTo>
                    <a:cubicBezTo>
                      <a:pt x="410977" y="266898"/>
                      <a:pt x="410322" y="245935"/>
                      <a:pt x="407751" y="225419"/>
                    </a:cubicBezTo>
                    <a:cubicBezTo>
                      <a:pt x="455726" y="157373"/>
                      <a:pt x="503701" y="89343"/>
                      <a:pt x="551632" y="21282"/>
                    </a:cubicBezTo>
                    <a:cubicBezTo>
                      <a:pt x="586346" y="50585"/>
                      <a:pt x="621045" y="79887"/>
                      <a:pt x="655759" y="109220"/>
                    </a:cubicBezTo>
                    <a:cubicBezTo>
                      <a:pt x="673689" y="124384"/>
                      <a:pt x="691619" y="139518"/>
                      <a:pt x="709548" y="154682"/>
                    </a:cubicBezTo>
                    <a:cubicBezTo>
                      <a:pt x="728102" y="170352"/>
                      <a:pt x="747309" y="185189"/>
                      <a:pt x="766250" y="200398"/>
                    </a:cubicBezTo>
                    <a:cubicBezTo>
                      <a:pt x="771111" y="204293"/>
                      <a:pt x="776865" y="196979"/>
                      <a:pt x="772271" y="192875"/>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5" name="Google Shape;1212;p46">
                <a:extLst>
                  <a:ext uri="{FF2B5EF4-FFF2-40B4-BE49-F238E27FC236}">
                    <a16:creationId xmlns:a16="http://schemas.microsoft.com/office/drawing/2014/main" id="{376A02F8-36FA-24DE-3429-32A741F2B619}"/>
                  </a:ext>
                </a:extLst>
              </p:cNvPr>
              <p:cNvSpPr/>
              <p:nvPr/>
            </p:nvSpPr>
            <p:spPr>
              <a:xfrm>
                <a:off x="6499489" y="2273953"/>
                <a:ext cx="1950949" cy="2037220"/>
              </a:xfrm>
              <a:custGeom>
                <a:avLst/>
                <a:gdLst/>
                <a:ahLst/>
                <a:cxnLst/>
                <a:rect l="l" t="t" r="r" b="b"/>
                <a:pathLst>
                  <a:path w="2601265" h="2716293" extrusionOk="0">
                    <a:moveTo>
                      <a:pt x="2603265" y="1587557"/>
                    </a:moveTo>
                    <a:cubicBezTo>
                      <a:pt x="2603072" y="1622450"/>
                      <a:pt x="2602537" y="1656554"/>
                      <a:pt x="2601764" y="1689633"/>
                    </a:cubicBezTo>
                    <a:cubicBezTo>
                      <a:pt x="2596322" y="1910584"/>
                      <a:pt x="2578066" y="2085463"/>
                      <a:pt x="2551187" y="2139311"/>
                    </a:cubicBezTo>
                    <a:cubicBezTo>
                      <a:pt x="2467828" y="2305924"/>
                      <a:pt x="2190100" y="2372616"/>
                      <a:pt x="2190100" y="2372616"/>
                    </a:cubicBezTo>
                    <a:lnTo>
                      <a:pt x="2262323" y="2716992"/>
                    </a:lnTo>
                    <a:lnTo>
                      <a:pt x="345926" y="2716992"/>
                    </a:lnTo>
                    <a:cubicBezTo>
                      <a:pt x="351219" y="2648887"/>
                      <a:pt x="465099" y="2274406"/>
                      <a:pt x="478004" y="2232095"/>
                    </a:cubicBezTo>
                    <a:cubicBezTo>
                      <a:pt x="478836" y="2229553"/>
                      <a:pt x="479222" y="2228185"/>
                      <a:pt x="479222" y="2228185"/>
                    </a:cubicBezTo>
                    <a:cubicBezTo>
                      <a:pt x="476681" y="2227843"/>
                      <a:pt x="474183" y="2227501"/>
                      <a:pt x="471700" y="2227114"/>
                    </a:cubicBezTo>
                    <a:cubicBezTo>
                      <a:pt x="-81258" y="2146194"/>
                      <a:pt x="-20378" y="1682408"/>
                      <a:pt x="40398" y="1367200"/>
                    </a:cubicBezTo>
                    <a:cubicBezTo>
                      <a:pt x="101530" y="1050581"/>
                      <a:pt x="251492" y="439568"/>
                      <a:pt x="334836" y="317303"/>
                    </a:cubicBezTo>
                    <a:cubicBezTo>
                      <a:pt x="377979" y="254045"/>
                      <a:pt x="565570" y="174403"/>
                      <a:pt x="736479" y="112289"/>
                    </a:cubicBezTo>
                    <a:cubicBezTo>
                      <a:pt x="751479" y="106818"/>
                      <a:pt x="766376" y="101496"/>
                      <a:pt x="781049" y="96367"/>
                    </a:cubicBezTo>
                    <a:cubicBezTo>
                      <a:pt x="867574" y="65830"/>
                      <a:pt x="945849" y="40854"/>
                      <a:pt x="993140" y="26151"/>
                    </a:cubicBezTo>
                    <a:cubicBezTo>
                      <a:pt x="1022710" y="17008"/>
                      <a:pt x="1040238" y="11834"/>
                      <a:pt x="1040238" y="11834"/>
                    </a:cubicBezTo>
                    <a:cubicBezTo>
                      <a:pt x="1040387" y="12325"/>
                      <a:pt x="1040550" y="12800"/>
                      <a:pt x="1040639" y="13306"/>
                    </a:cubicBezTo>
                    <a:lnTo>
                      <a:pt x="1040699" y="13306"/>
                    </a:lnTo>
                    <a:cubicBezTo>
                      <a:pt x="1041279" y="15446"/>
                      <a:pt x="1041859" y="17602"/>
                      <a:pt x="1042498" y="19802"/>
                    </a:cubicBezTo>
                    <a:cubicBezTo>
                      <a:pt x="1044787" y="27905"/>
                      <a:pt x="1047241" y="36171"/>
                      <a:pt x="1049723" y="44467"/>
                    </a:cubicBezTo>
                    <a:cubicBezTo>
                      <a:pt x="1080810" y="147509"/>
                      <a:pt x="1126436" y="265418"/>
                      <a:pt x="1174902" y="379610"/>
                    </a:cubicBezTo>
                    <a:cubicBezTo>
                      <a:pt x="1176523" y="383327"/>
                      <a:pt x="1178083" y="386984"/>
                      <a:pt x="1179645" y="390656"/>
                    </a:cubicBezTo>
                    <a:cubicBezTo>
                      <a:pt x="1269262" y="600517"/>
                      <a:pt x="1367368" y="795808"/>
                      <a:pt x="1400655" y="860999"/>
                    </a:cubicBezTo>
                    <a:cubicBezTo>
                      <a:pt x="1408223" y="875792"/>
                      <a:pt x="1412430" y="883909"/>
                      <a:pt x="1412430" y="883909"/>
                    </a:cubicBezTo>
                    <a:cubicBezTo>
                      <a:pt x="1412965" y="883165"/>
                      <a:pt x="1413500" y="882452"/>
                      <a:pt x="1414036" y="881664"/>
                    </a:cubicBezTo>
                    <a:cubicBezTo>
                      <a:pt x="1486110" y="782175"/>
                      <a:pt x="1564146" y="603698"/>
                      <a:pt x="1629515" y="433265"/>
                    </a:cubicBezTo>
                    <a:cubicBezTo>
                      <a:pt x="1631166" y="428968"/>
                      <a:pt x="1632845" y="424672"/>
                      <a:pt x="1634496" y="420375"/>
                    </a:cubicBezTo>
                    <a:cubicBezTo>
                      <a:pt x="1687913" y="280077"/>
                      <a:pt x="1732320" y="146840"/>
                      <a:pt x="1757296" y="69488"/>
                    </a:cubicBezTo>
                    <a:cubicBezTo>
                      <a:pt x="1771152" y="26433"/>
                      <a:pt x="1779031" y="699"/>
                      <a:pt x="1779031" y="699"/>
                    </a:cubicBezTo>
                    <a:cubicBezTo>
                      <a:pt x="1779031" y="699"/>
                      <a:pt x="1782214" y="1576"/>
                      <a:pt x="1788115" y="3330"/>
                    </a:cubicBezTo>
                    <a:cubicBezTo>
                      <a:pt x="1791044" y="4162"/>
                      <a:pt x="1794657" y="5292"/>
                      <a:pt x="1798923" y="6601"/>
                    </a:cubicBezTo>
                    <a:cubicBezTo>
                      <a:pt x="1810446" y="10124"/>
                      <a:pt x="1826621" y="15298"/>
                      <a:pt x="1846409" y="22092"/>
                    </a:cubicBezTo>
                    <a:cubicBezTo>
                      <a:pt x="1892540" y="37866"/>
                      <a:pt x="1958444" y="62604"/>
                      <a:pt x="2031352" y="96501"/>
                    </a:cubicBezTo>
                    <a:cubicBezTo>
                      <a:pt x="2042100" y="101540"/>
                      <a:pt x="2053043" y="106714"/>
                      <a:pt x="2064089" y="112140"/>
                    </a:cubicBezTo>
                    <a:cubicBezTo>
                      <a:pt x="2192256" y="175027"/>
                      <a:pt x="2335424" y="265076"/>
                      <a:pt x="2428981" y="384011"/>
                    </a:cubicBezTo>
                    <a:cubicBezTo>
                      <a:pt x="2544288" y="530494"/>
                      <a:pt x="2594924" y="1012656"/>
                      <a:pt x="2602402" y="1437209"/>
                    </a:cubicBezTo>
                    <a:cubicBezTo>
                      <a:pt x="2602730" y="1455004"/>
                      <a:pt x="2602982" y="1472651"/>
                      <a:pt x="2603116" y="1490179"/>
                    </a:cubicBezTo>
                    <a:cubicBezTo>
                      <a:pt x="2603414" y="1523154"/>
                      <a:pt x="2603473" y="1555653"/>
                      <a:pt x="2603265" y="1587557"/>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 name="Google Shape;1213;p46">
                <a:extLst>
                  <a:ext uri="{FF2B5EF4-FFF2-40B4-BE49-F238E27FC236}">
                    <a16:creationId xmlns:a16="http://schemas.microsoft.com/office/drawing/2014/main" id="{0450A5EB-C4B5-5B54-3737-38F77485942F}"/>
                  </a:ext>
                </a:extLst>
              </p:cNvPr>
              <p:cNvSpPr/>
              <p:nvPr/>
            </p:nvSpPr>
            <p:spPr>
              <a:xfrm>
                <a:off x="6772484" y="3227777"/>
                <a:ext cx="361186" cy="300176"/>
              </a:xfrm>
              <a:custGeom>
                <a:avLst/>
                <a:gdLst/>
                <a:ahLst/>
                <a:cxnLst/>
                <a:rect l="l" t="t" r="r" b="b"/>
                <a:pathLst>
                  <a:path w="481581" h="400235" extrusionOk="0">
                    <a:moveTo>
                      <a:pt x="105849" y="297262"/>
                    </a:moveTo>
                    <a:cubicBezTo>
                      <a:pt x="105849" y="297262"/>
                      <a:pt x="5854" y="178773"/>
                      <a:pt x="2152" y="138023"/>
                    </a:cubicBezTo>
                    <a:cubicBezTo>
                      <a:pt x="-1550" y="97303"/>
                      <a:pt x="54008" y="138023"/>
                      <a:pt x="54008" y="138023"/>
                    </a:cubicBezTo>
                    <a:cubicBezTo>
                      <a:pt x="54008" y="138023"/>
                      <a:pt x="28080" y="78778"/>
                      <a:pt x="39185" y="49164"/>
                    </a:cubicBezTo>
                    <a:cubicBezTo>
                      <a:pt x="50306" y="19534"/>
                      <a:pt x="135463" y="112110"/>
                      <a:pt x="135463" y="112110"/>
                    </a:cubicBezTo>
                    <a:cubicBezTo>
                      <a:pt x="135463" y="112110"/>
                      <a:pt x="57709" y="38058"/>
                      <a:pt x="72517" y="12130"/>
                    </a:cubicBezTo>
                    <a:cubicBezTo>
                      <a:pt x="87324" y="-13797"/>
                      <a:pt x="153973" y="30640"/>
                      <a:pt x="153973" y="30640"/>
                    </a:cubicBezTo>
                    <a:cubicBezTo>
                      <a:pt x="153973" y="30640"/>
                      <a:pt x="120656" y="-2692"/>
                      <a:pt x="176198" y="1010"/>
                    </a:cubicBezTo>
                    <a:cubicBezTo>
                      <a:pt x="231756" y="4712"/>
                      <a:pt x="339139" y="138023"/>
                      <a:pt x="379889" y="197282"/>
                    </a:cubicBezTo>
                    <a:cubicBezTo>
                      <a:pt x="420610" y="256541"/>
                      <a:pt x="483556" y="400958"/>
                      <a:pt x="483556" y="400958"/>
                    </a:cubicBezTo>
                    <a:cubicBezTo>
                      <a:pt x="483556" y="400958"/>
                      <a:pt x="161391" y="360223"/>
                      <a:pt x="105849" y="297262"/>
                    </a:cubicBez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7" name="Google Shape;1214;p46">
                <a:extLst>
                  <a:ext uri="{FF2B5EF4-FFF2-40B4-BE49-F238E27FC236}">
                    <a16:creationId xmlns:a16="http://schemas.microsoft.com/office/drawing/2014/main" id="{5BCBAB36-FF77-24AE-0DB7-243954525ED9}"/>
                  </a:ext>
                </a:extLst>
              </p:cNvPr>
              <p:cNvSpPr/>
              <p:nvPr/>
            </p:nvSpPr>
            <p:spPr>
              <a:xfrm>
                <a:off x="6810206" y="3329908"/>
                <a:ext cx="97895" cy="121243"/>
              </a:xfrm>
              <a:custGeom>
                <a:avLst/>
                <a:gdLst/>
                <a:ahLst/>
                <a:cxnLst/>
                <a:rect l="l" t="t" r="r" b="b"/>
                <a:pathLst>
                  <a:path w="130526" h="161658" extrusionOk="0">
                    <a:moveTo>
                      <a:pt x="131926" y="155725"/>
                    </a:moveTo>
                    <a:cubicBezTo>
                      <a:pt x="124002" y="141675"/>
                      <a:pt x="113729" y="128711"/>
                      <a:pt x="103753" y="116030"/>
                    </a:cubicBezTo>
                    <a:cubicBezTo>
                      <a:pt x="93480" y="102962"/>
                      <a:pt x="83059" y="89983"/>
                      <a:pt x="72622" y="77034"/>
                    </a:cubicBezTo>
                    <a:cubicBezTo>
                      <a:pt x="51972" y="51404"/>
                      <a:pt x="31069" y="25848"/>
                      <a:pt x="8368" y="1986"/>
                    </a:cubicBezTo>
                    <a:cubicBezTo>
                      <a:pt x="5290" y="-1240"/>
                      <a:pt x="57" y="2298"/>
                      <a:pt x="2644" y="6208"/>
                    </a:cubicBezTo>
                    <a:cubicBezTo>
                      <a:pt x="21079" y="33891"/>
                      <a:pt x="41640" y="60131"/>
                      <a:pt x="62275" y="86163"/>
                    </a:cubicBezTo>
                    <a:cubicBezTo>
                      <a:pt x="72370" y="98889"/>
                      <a:pt x="82494" y="111570"/>
                      <a:pt x="92723" y="124177"/>
                    </a:cubicBezTo>
                    <a:cubicBezTo>
                      <a:pt x="103144" y="137007"/>
                      <a:pt x="113804" y="150239"/>
                      <a:pt x="126099" y="161314"/>
                    </a:cubicBezTo>
                    <a:cubicBezTo>
                      <a:pt x="129816" y="164659"/>
                      <a:pt x="133993" y="159426"/>
                      <a:pt x="131926" y="155725"/>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8" name="Google Shape;1215;p46">
                <a:extLst>
                  <a:ext uri="{FF2B5EF4-FFF2-40B4-BE49-F238E27FC236}">
                    <a16:creationId xmlns:a16="http://schemas.microsoft.com/office/drawing/2014/main" id="{ED9297F1-6F91-1277-D9E4-0D0A4A7F038F}"/>
                  </a:ext>
                </a:extLst>
              </p:cNvPr>
              <p:cNvSpPr/>
              <p:nvPr/>
            </p:nvSpPr>
            <p:spPr>
              <a:xfrm>
                <a:off x="6848005" y="3285349"/>
                <a:ext cx="113824" cy="146117"/>
              </a:xfrm>
              <a:custGeom>
                <a:avLst/>
                <a:gdLst/>
                <a:ahLst/>
                <a:cxnLst/>
                <a:rect l="l" t="t" r="r" b="b"/>
                <a:pathLst>
                  <a:path w="151765" h="194823" extrusionOk="0">
                    <a:moveTo>
                      <a:pt x="153540" y="189363"/>
                    </a:moveTo>
                    <a:cubicBezTo>
                      <a:pt x="147995" y="169858"/>
                      <a:pt x="136815" y="151660"/>
                      <a:pt x="126275" y="134534"/>
                    </a:cubicBezTo>
                    <a:cubicBezTo>
                      <a:pt x="115838" y="117571"/>
                      <a:pt x="104494" y="101202"/>
                      <a:pt x="92289" y="85473"/>
                    </a:cubicBezTo>
                    <a:cubicBezTo>
                      <a:pt x="80157" y="69819"/>
                      <a:pt x="67194" y="54892"/>
                      <a:pt x="53382" y="40679"/>
                    </a:cubicBezTo>
                    <a:cubicBezTo>
                      <a:pt x="46231" y="33291"/>
                      <a:pt x="38783" y="26229"/>
                      <a:pt x="31141" y="19346"/>
                    </a:cubicBezTo>
                    <a:cubicBezTo>
                      <a:pt x="23975" y="12863"/>
                      <a:pt x="16185" y="5504"/>
                      <a:pt x="7548" y="1134"/>
                    </a:cubicBezTo>
                    <a:cubicBezTo>
                      <a:pt x="3891" y="-725"/>
                      <a:pt x="412" y="4062"/>
                      <a:pt x="2686" y="7185"/>
                    </a:cubicBezTo>
                    <a:cubicBezTo>
                      <a:pt x="8440" y="15049"/>
                      <a:pt x="16751" y="21813"/>
                      <a:pt x="23693" y="28623"/>
                    </a:cubicBezTo>
                    <a:cubicBezTo>
                      <a:pt x="30666" y="35461"/>
                      <a:pt x="37445" y="42478"/>
                      <a:pt x="44091" y="49600"/>
                    </a:cubicBezTo>
                    <a:cubicBezTo>
                      <a:pt x="57441" y="63901"/>
                      <a:pt x="70167" y="78768"/>
                      <a:pt x="82075" y="94289"/>
                    </a:cubicBezTo>
                    <a:cubicBezTo>
                      <a:pt x="93984" y="109795"/>
                      <a:pt x="105104" y="125941"/>
                      <a:pt x="115347" y="142592"/>
                    </a:cubicBezTo>
                    <a:cubicBezTo>
                      <a:pt x="125695" y="159377"/>
                      <a:pt x="134303" y="177559"/>
                      <a:pt x="145705" y="193659"/>
                    </a:cubicBezTo>
                    <a:cubicBezTo>
                      <a:pt x="148813" y="198030"/>
                      <a:pt x="154863" y="194031"/>
                      <a:pt x="153540" y="189363"/>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9" name="Google Shape;1216;p46">
                <a:extLst>
                  <a:ext uri="{FF2B5EF4-FFF2-40B4-BE49-F238E27FC236}">
                    <a16:creationId xmlns:a16="http://schemas.microsoft.com/office/drawing/2014/main" id="{4CB66B6C-2366-2197-BAAA-EC7EF62B309C}"/>
                  </a:ext>
                </a:extLst>
              </p:cNvPr>
              <p:cNvSpPr/>
              <p:nvPr/>
            </p:nvSpPr>
            <p:spPr>
              <a:xfrm>
                <a:off x="6891466" y="3249556"/>
                <a:ext cx="128136" cy="159966"/>
              </a:xfrm>
              <a:custGeom>
                <a:avLst/>
                <a:gdLst/>
                <a:ahLst/>
                <a:cxnLst/>
                <a:rect l="l" t="t" r="r" b="b"/>
                <a:pathLst>
                  <a:path w="170848" h="213288" extrusionOk="0">
                    <a:moveTo>
                      <a:pt x="172558" y="207895"/>
                    </a:moveTo>
                    <a:cubicBezTo>
                      <a:pt x="165422" y="187215"/>
                      <a:pt x="153455" y="167814"/>
                      <a:pt x="141695" y="149513"/>
                    </a:cubicBezTo>
                    <a:cubicBezTo>
                      <a:pt x="129697" y="130825"/>
                      <a:pt x="116704" y="112777"/>
                      <a:pt x="102937" y="95368"/>
                    </a:cubicBezTo>
                    <a:cubicBezTo>
                      <a:pt x="89200" y="78033"/>
                      <a:pt x="74601" y="61441"/>
                      <a:pt x="59228" y="45564"/>
                    </a:cubicBezTo>
                    <a:cubicBezTo>
                      <a:pt x="43856" y="29656"/>
                      <a:pt x="27666" y="14165"/>
                      <a:pt x="9514" y="1483"/>
                    </a:cubicBezTo>
                    <a:cubicBezTo>
                      <a:pt x="5648" y="-1222"/>
                      <a:pt x="-596" y="3728"/>
                      <a:pt x="3107" y="7653"/>
                    </a:cubicBezTo>
                    <a:cubicBezTo>
                      <a:pt x="18270" y="23680"/>
                      <a:pt x="34401" y="38799"/>
                      <a:pt x="49565" y="54855"/>
                    </a:cubicBezTo>
                    <a:cubicBezTo>
                      <a:pt x="64313" y="70466"/>
                      <a:pt x="78407" y="86760"/>
                      <a:pt x="91728" y="103648"/>
                    </a:cubicBezTo>
                    <a:cubicBezTo>
                      <a:pt x="105048" y="120537"/>
                      <a:pt x="117566" y="138035"/>
                      <a:pt x="129252" y="156099"/>
                    </a:cubicBezTo>
                    <a:cubicBezTo>
                      <a:pt x="141249" y="174608"/>
                      <a:pt x="151834" y="194292"/>
                      <a:pt x="164738" y="212176"/>
                    </a:cubicBezTo>
                    <a:cubicBezTo>
                      <a:pt x="167756" y="216369"/>
                      <a:pt x="174209" y="212637"/>
                      <a:pt x="172558" y="207895"/>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0" name="Google Shape;1217;p46">
                <a:extLst>
                  <a:ext uri="{FF2B5EF4-FFF2-40B4-BE49-F238E27FC236}">
                    <a16:creationId xmlns:a16="http://schemas.microsoft.com/office/drawing/2014/main" id="{8EFBBA94-DA20-4F4E-7318-00D0C8527C62}"/>
                  </a:ext>
                </a:extLst>
              </p:cNvPr>
              <p:cNvSpPr/>
              <p:nvPr/>
            </p:nvSpPr>
            <p:spPr>
              <a:xfrm>
                <a:off x="7786354" y="3184681"/>
                <a:ext cx="686024" cy="565655"/>
              </a:xfrm>
              <a:custGeom>
                <a:avLst/>
                <a:gdLst/>
                <a:ahLst/>
                <a:cxnLst/>
                <a:rect l="l" t="t" r="r" b="b"/>
                <a:pathLst>
                  <a:path w="914698" h="754207" extrusionOk="0">
                    <a:moveTo>
                      <a:pt x="2309" y="480671"/>
                    </a:moveTo>
                    <a:lnTo>
                      <a:pt x="46761" y="754711"/>
                    </a:lnTo>
                    <a:cubicBezTo>
                      <a:pt x="46761" y="754711"/>
                      <a:pt x="165250" y="762115"/>
                      <a:pt x="298561" y="695452"/>
                    </a:cubicBezTo>
                    <a:cubicBezTo>
                      <a:pt x="431887" y="628789"/>
                      <a:pt x="491131" y="562126"/>
                      <a:pt x="524463" y="539915"/>
                    </a:cubicBezTo>
                    <a:cubicBezTo>
                      <a:pt x="557794" y="517689"/>
                      <a:pt x="705913" y="480671"/>
                      <a:pt x="735558" y="484373"/>
                    </a:cubicBezTo>
                    <a:cubicBezTo>
                      <a:pt x="765172" y="488074"/>
                      <a:pt x="883676" y="499180"/>
                      <a:pt x="898483" y="462147"/>
                    </a:cubicBezTo>
                    <a:cubicBezTo>
                      <a:pt x="913306" y="425113"/>
                      <a:pt x="887378" y="417709"/>
                      <a:pt x="887378" y="417709"/>
                    </a:cubicBezTo>
                    <a:cubicBezTo>
                      <a:pt x="887378" y="417709"/>
                      <a:pt x="917007" y="436234"/>
                      <a:pt x="917007" y="410306"/>
                    </a:cubicBezTo>
                    <a:cubicBezTo>
                      <a:pt x="917007" y="384378"/>
                      <a:pt x="813311" y="317730"/>
                      <a:pt x="779979" y="306610"/>
                    </a:cubicBezTo>
                    <a:cubicBezTo>
                      <a:pt x="746663" y="295504"/>
                      <a:pt x="565199" y="306610"/>
                      <a:pt x="565199" y="306610"/>
                    </a:cubicBezTo>
                    <a:cubicBezTo>
                      <a:pt x="565199" y="306610"/>
                      <a:pt x="750365" y="251067"/>
                      <a:pt x="783682" y="251067"/>
                    </a:cubicBezTo>
                    <a:cubicBezTo>
                      <a:pt x="817013" y="251067"/>
                      <a:pt x="898483" y="295504"/>
                      <a:pt x="913306" y="265889"/>
                    </a:cubicBezTo>
                    <a:cubicBezTo>
                      <a:pt x="928113" y="236260"/>
                      <a:pt x="813311" y="162193"/>
                      <a:pt x="709630" y="158491"/>
                    </a:cubicBezTo>
                    <a:cubicBezTo>
                      <a:pt x="605934" y="154789"/>
                      <a:pt x="498535" y="221437"/>
                      <a:pt x="498535" y="221437"/>
                    </a:cubicBezTo>
                    <a:cubicBezTo>
                      <a:pt x="498535" y="221437"/>
                      <a:pt x="576319" y="121458"/>
                      <a:pt x="594828" y="110352"/>
                    </a:cubicBezTo>
                    <a:cubicBezTo>
                      <a:pt x="613337" y="99247"/>
                      <a:pt x="750365" y="73319"/>
                      <a:pt x="768874" y="32569"/>
                    </a:cubicBezTo>
                    <a:cubicBezTo>
                      <a:pt x="787383" y="-8152"/>
                      <a:pt x="609635" y="-4450"/>
                      <a:pt x="568900" y="14059"/>
                    </a:cubicBezTo>
                    <a:cubicBezTo>
                      <a:pt x="528165" y="32569"/>
                      <a:pt x="217106" y="365854"/>
                      <a:pt x="146741" y="417709"/>
                    </a:cubicBezTo>
                    <a:cubicBezTo>
                      <a:pt x="76391" y="469550"/>
                      <a:pt x="2309" y="480671"/>
                      <a:pt x="2309" y="480671"/>
                    </a:cubicBezTo>
                    <a:close/>
                  </a:path>
                </a:pathLst>
              </a:custGeom>
              <a:solidFill>
                <a:srgbClr val="B551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1" name="Google Shape;1218;p46">
                <a:extLst>
                  <a:ext uri="{FF2B5EF4-FFF2-40B4-BE49-F238E27FC236}">
                    <a16:creationId xmlns:a16="http://schemas.microsoft.com/office/drawing/2014/main" id="{0EF9CF86-730E-8F68-46DF-FC834C155284}"/>
                  </a:ext>
                </a:extLst>
              </p:cNvPr>
              <p:cNvSpPr/>
              <p:nvPr/>
            </p:nvSpPr>
            <p:spPr>
              <a:xfrm>
                <a:off x="8170342" y="3475502"/>
                <a:ext cx="261197" cy="34325"/>
              </a:xfrm>
              <a:custGeom>
                <a:avLst/>
                <a:gdLst/>
                <a:ahLst/>
                <a:cxnLst/>
                <a:rect l="l" t="t" r="r" b="b"/>
                <a:pathLst>
                  <a:path w="348263" h="45766" extrusionOk="0">
                    <a:moveTo>
                      <a:pt x="348192" y="19624"/>
                    </a:moveTo>
                    <a:cubicBezTo>
                      <a:pt x="327617" y="11060"/>
                      <a:pt x="304038" y="7834"/>
                      <a:pt x="282080" y="5158"/>
                    </a:cubicBezTo>
                    <a:cubicBezTo>
                      <a:pt x="259497" y="2393"/>
                      <a:pt x="236751" y="936"/>
                      <a:pt x="214004" y="772"/>
                    </a:cubicBezTo>
                    <a:cubicBezTo>
                      <a:pt x="168140" y="430"/>
                      <a:pt x="122216" y="5307"/>
                      <a:pt x="77526" y="15594"/>
                    </a:cubicBezTo>
                    <a:cubicBezTo>
                      <a:pt x="52803" y="21274"/>
                      <a:pt x="27232" y="28053"/>
                      <a:pt x="4441" y="39411"/>
                    </a:cubicBezTo>
                    <a:cubicBezTo>
                      <a:pt x="1141" y="41076"/>
                      <a:pt x="1809" y="47425"/>
                      <a:pt x="6106" y="46413"/>
                    </a:cubicBezTo>
                    <a:cubicBezTo>
                      <a:pt x="27560" y="41329"/>
                      <a:pt x="48521" y="34446"/>
                      <a:pt x="70049" y="29584"/>
                    </a:cubicBezTo>
                    <a:cubicBezTo>
                      <a:pt x="92051" y="24604"/>
                      <a:pt x="114248" y="20605"/>
                      <a:pt x="136652" y="17914"/>
                    </a:cubicBezTo>
                    <a:cubicBezTo>
                      <a:pt x="181268" y="12577"/>
                      <a:pt x="226477" y="12235"/>
                      <a:pt x="271152" y="17007"/>
                    </a:cubicBezTo>
                    <a:cubicBezTo>
                      <a:pt x="283284" y="18300"/>
                      <a:pt x="295371" y="20040"/>
                      <a:pt x="307427" y="21883"/>
                    </a:cubicBezTo>
                    <a:cubicBezTo>
                      <a:pt x="320139" y="23816"/>
                      <a:pt x="333029" y="26507"/>
                      <a:pt x="345829" y="27458"/>
                    </a:cubicBezTo>
                    <a:cubicBezTo>
                      <a:pt x="350244" y="27785"/>
                      <a:pt x="352772" y="21526"/>
                      <a:pt x="348192" y="19624"/>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 name="Google Shape;1219;p46">
                <a:extLst>
                  <a:ext uri="{FF2B5EF4-FFF2-40B4-BE49-F238E27FC236}">
                    <a16:creationId xmlns:a16="http://schemas.microsoft.com/office/drawing/2014/main" id="{7E250416-5C5E-E1A0-D0D8-6731316E1661}"/>
                  </a:ext>
                </a:extLst>
              </p:cNvPr>
              <p:cNvSpPr/>
              <p:nvPr/>
            </p:nvSpPr>
            <p:spPr>
              <a:xfrm>
                <a:off x="8150069" y="3405482"/>
                <a:ext cx="72515" cy="28393"/>
              </a:xfrm>
              <a:custGeom>
                <a:avLst/>
                <a:gdLst/>
                <a:ahLst/>
                <a:cxnLst/>
                <a:rect l="l" t="t" r="r" b="b"/>
                <a:pathLst>
                  <a:path w="96686" h="37857" extrusionOk="0">
                    <a:moveTo>
                      <a:pt x="95737" y="762"/>
                    </a:moveTo>
                    <a:cubicBezTo>
                      <a:pt x="88289" y="405"/>
                      <a:pt x="79845" y="3631"/>
                      <a:pt x="72828" y="5936"/>
                    </a:cubicBezTo>
                    <a:cubicBezTo>
                      <a:pt x="65260" y="8433"/>
                      <a:pt x="57738" y="10990"/>
                      <a:pt x="50186" y="13518"/>
                    </a:cubicBezTo>
                    <a:cubicBezTo>
                      <a:pt x="34813" y="18662"/>
                      <a:pt x="19455" y="23791"/>
                      <a:pt x="4737" y="30600"/>
                    </a:cubicBezTo>
                    <a:cubicBezTo>
                      <a:pt x="842" y="32399"/>
                      <a:pt x="1808" y="39505"/>
                      <a:pt x="6596" y="38494"/>
                    </a:cubicBezTo>
                    <a:cubicBezTo>
                      <a:pt x="22295" y="35134"/>
                      <a:pt x="37519" y="30199"/>
                      <a:pt x="52757" y="25129"/>
                    </a:cubicBezTo>
                    <a:cubicBezTo>
                      <a:pt x="60309" y="22631"/>
                      <a:pt x="67862" y="20134"/>
                      <a:pt x="75399" y="17606"/>
                    </a:cubicBezTo>
                    <a:cubicBezTo>
                      <a:pt x="79309" y="16298"/>
                      <a:pt x="83249" y="15034"/>
                      <a:pt x="87011" y="13354"/>
                    </a:cubicBezTo>
                    <a:cubicBezTo>
                      <a:pt x="90519" y="11779"/>
                      <a:pt x="94533" y="10559"/>
                      <a:pt x="97506" y="8092"/>
                    </a:cubicBezTo>
                    <a:cubicBezTo>
                      <a:pt x="99900" y="6084"/>
                      <a:pt x="99528" y="941"/>
                      <a:pt x="95737" y="762"/>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3" name="Google Shape;1220;p46">
                <a:extLst>
                  <a:ext uri="{FF2B5EF4-FFF2-40B4-BE49-F238E27FC236}">
                    <a16:creationId xmlns:a16="http://schemas.microsoft.com/office/drawing/2014/main" id="{33F403A8-7178-7028-ECAD-7A4DB1AF2235}"/>
                  </a:ext>
                </a:extLst>
              </p:cNvPr>
              <p:cNvSpPr/>
              <p:nvPr/>
            </p:nvSpPr>
            <p:spPr>
              <a:xfrm>
                <a:off x="8143817" y="3354635"/>
                <a:ext cx="329" cy="190"/>
              </a:xfrm>
              <a:custGeom>
                <a:avLst/>
                <a:gdLst/>
                <a:ahLst/>
                <a:cxnLst/>
                <a:rect l="l" t="t" r="r" b="b"/>
                <a:pathLst>
                  <a:path w="439" h="253" extrusionOk="0">
                    <a:moveTo>
                      <a:pt x="2313" y="970"/>
                    </a:moveTo>
                    <a:cubicBezTo>
                      <a:pt x="2328" y="970"/>
                      <a:pt x="2328" y="970"/>
                      <a:pt x="2328" y="955"/>
                    </a:cubicBezTo>
                    <a:cubicBezTo>
                      <a:pt x="3042" y="599"/>
                      <a:pt x="2729" y="673"/>
                      <a:pt x="2313" y="970"/>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4" name="Google Shape;1221;p46">
                <a:extLst>
                  <a:ext uri="{FF2B5EF4-FFF2-40B4-BE49-F238E27FC236}">
                    <a16:creationId xmlns:a16="http://schemas.microsoft.com/office/drawing/2014/main" id="{5EA69737-E041-4F3B-EC23-BCAE86589CE9}"/>
                  </a:ext>
                </a:extLst>
              </p:cNvPr>
              <p:cNvSpPr/>
              <p:nvPr/>
            </p:nvSpPr>
            <p:spPr>
              <a:xfrm>
                <a:off x="8133307" y="3346968"/>
                <a:ext cx="25742" cy="17727"/>
              </a:xfrm>
              <a:custGeom>
                <a:avLst/>
                <a:gdLst/>
                <a:ahLst/>
                <a:cxnLst/>
                <a:rect l="l" t="t" r="r" b="b"/>
                <a:pathLst>
                  <a:path w="34323" h="23636" extrusionOk="0">
                    <a:moveTo>
                      <a:pt x="31193" y="801"/>
                    </a:moveTo>
                    <a:cubicBezTo>
                      <a:pt x="30895" y="816"/>
                      <a:pt x="30613" y="861"/>
                      <a:pt x="30331" y="965"/>
                    </a:cubicBezTo>
                    <a:cubicBezTo>
                      <a:pt x="29588" y="1158"/>
                      <a:pt x="28918" y="1455"/>
                      <a:pt x="28279" y="1901"/>
                    </a:cubicBezTo>
                    <a:cubicBezTo>
                      <a:pt x="27521" y="2466"/>
                      <a:pt x="26837" y="3120"/>
                      <a:pt x="26183" y="3745"/>
                    </a:cubicBezTo>
                    <a:cubicBezTo>
                      <a:pt x="26109" y="3834"/>
                      <a:pt x="25811" y="4117"/>
                      <a:pt x="25692" y="4235"/>
                    </a:cubicBezTo>
                    <a:cubicBezTo>
                      <a:pt x="25678" y="4250"/>
                      <a:pt x="25662" y="4265"/>
                      <a:pt x="25648" y="4265"/>
                    </a:cubicBezTo>
                    <a:cubicBezTo>
                      <a:pt x="25187" y="4637"/>
                      <a:pt x="24711" y="4994"/>
                      <a:pt x="24280" y="5395"/>
                    </a:cubicBezTo>
                    <a:cubicBezTo>
                      <a:pt x="22466" y="7030"/>
                      <a:pt x="20489" y="8577"/>
                      <a:pt x="18452" y="9930"/>
                    </a:cubicBezTo>
                    <a:cubicBezTo>
                      <a:pt x="17947" y="10242"/>
                      <a:pt x="17441" y="10569"/>
                      <a:pt x="16921" y="10866"/>
                    </a:cubicBezTo>
                    <a:cubicBezTo>
                      <a:pt x="16698" y="11000"/>
                      <a:pt x="16445" y="11119"/>
                      <a:pt x="16237" y="11268"/>
                    </a:cubicBezTo>
                    <a:cubicBezTo>
                      <a:pt x="16267" y="11238"/>
                      <a:pt x="16296" y="11223"/>
                      <a:pt x="16326" y="11193"/>
                    </a:cubicBezTo>
                    <a:cubicBezTo>
                      <a:pt x="15271" y="11758"/>
                      <a:pt x="14170" y="12234"/>
                      <a:pt x="13070" y="12710"/>
                    </a:cubicBezTo>
                    <a:cubicBezTo>
                      <a:pt x="11985" y="13200"/>
                      <a:pt x="10900" y="13691"/>
                      <a:pt x="9784" y="14107"/>
                    </a:cubicBezTo>
                    <a:cubicBezTo>
                      <a:pt x="8461" y="14568"/>
                      <a:pt x="7227" y="14999"/>
                      <a:pt x="6231" y="15817"/>
                    </a:cubicBezTo>
                    <a:cubicBezTo>
                      <a:pt x="6128" y="15832"/>
                      <a:pt x="6038" y="15847"/>
                      <a:pt x="5934" y="15876"/>
                    </a:cubicBezTo>
                    <a:cubicBezTo>
                      <a:pt x="3883" y="16233"/>
                      <a:pt x="2024" y="17987"/>
                      <a:pt x="2351" y="20232"/>
                    </a:cubicBezTo>
                    <a:cubicBezTo>
                      <a:pt x="2679" y="22522"/>
                      <a:pt x="4463" y="23845"/>
                      <a:pt x="6692" y="23815"/>
                    </a:cubicBezTo>
                    <a:cubicBezTo>
                      <a:pt x="6901" y="23800"/>
                      <a:pt x="7109" y="23800"/>
                      <a:pt x="7302" y="23800"/>
                    </a:cubicBezTo>
                    <a:cubicBezTo>
                      <a:pt x="8075" y="24187"/>
                      <a:pt x="8952" y="24380"/>
                      <a:pt x="9963" y="24350"/>
                    </a:cubicBezTo>
                    <a:cubicBezTo>
                      <a:pt x="10617" y="24336"/>
                      <a:pt x="11286" y="24217"/>
                      <a:pt x="11940" y="24127"/>
                    </a:cubicBezTo>
                    <a:cubicBezTo>
                      <a:pt x="13590" y="23890"/>
                      <a:pt x="15241" y="23562"/>
                      <a:pt x="16861" y="23116"/>
                    </a:cubicBezTo>
                    <a:cubicBezTo>
                      <a:pt x="19790" y="22329"/>
                      <a:pt x="22541" y="20886"/>
                      <a:pt x="25187" y="19385"/>
                    </a:cubicBezTo>
                    <a:cubicBezTo>
                      <a:pt x="27818" y="17883"/>
                      <a:pt x="30033" y="16055"/>
                      <a:pt x="32204" y="13929"/>
                    </a:cubicBezTo>
                    <a:cubicBezTo>
                      <a:pt x="33155" y="13037"/>
                      <a:pt x="33959" y="11922"/>
                      <a:pt x="34732" y="10866"/>
                    </a:cubicBezTo>
                    <a:cubicBezTo>
                      <a:pt x="35296" y="10093"/>
                      <a:pt x="35801" y="9171"/>
                      <a:pt x="36203" y="8279"/>
                    </a:cubicBezTo>
                    <a:cubicBezTo>
                      <a:pt x="36768" y="6971"/>
                      <a:pt x="36619" y="5916"/>
                      <a:pt x="36619" y="4592"/>
                    </a:cubicBezTo>
                    <a:cubicBezTo>
                      <a:pt x="36634" y="1783"/>
                      <a:pt x="33616" y="340"/>
                      <a:pt x="31193" y="801"/>
                    </a:cubicBezTo>
                    <a:close/>
                  </a:path>
                </a:pathLst>
              </a:custGeom>
              <a:solidFill>
                <a:srgbClr val="81292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5" name="Google Shape;1222;p46">
                <a:extLst>
                  <a:ext uri="{FF2B5EF4-FFF2-40B4-BE49-F238E27FC236}">
                    <a16:creationId xmlns:a16="http://schemas.microsoft.com/office/drawing/2014/main" id="{F3181904-371C-5359-5D9E-0E1DAF986433}"/>
                  </a:ext>
                </a:extLst>
              </p:cNvPr>
              <p:cNvSpPr/>
              <p:nvPr/>
            </p:nvSpPr>
            <p:spPr>
              <a:xfrm>
                <a:off x="6797583" y="2484650"/>
                <a:ext cx="136032" cy="647050"/>
              </a:xfrm>
              <a:custGeom>
                <a:avLst/>
                <a:gdLst/>
                <a:ahLst/>
                <a:cxnLst/>
                <a:rect l="l" t="t" r="r" b="b"/>
                <a:pathLst>
                  <a:path w="181376" h="862733" extrusionOk="0">
                    <a:moveTo>
                      <a:pt x="148507" y="517892"/>
                    </a:moveTo>
                    <a:cubicBezTo>
                      <a:pt x="129626" y="405602"/>
                      <a:pt x="104204" y="294309"/>
                      <a:pt x="72299" y="184993"/>
                    </a:cubicBezTo>
                    <a:cubicBezTo>
                      <a:pt x="63454" y="154680"/>
                      <a:pt x="54237" y="124426"/>
                      <a:pt x="44231" y="94454"/>
                    </a:cubicBezTo>
                    <a:cubicBezTo>
                      <a:pt x="34062" y="63903"/>
                      <a:pt x="24369" y="32593"/>
                      <a:pt x="10691" y="3394"/>
                    </a:cubicBezTo>
                    <a:cubicBezTo>
                      <a:pt x="8164" y="-2017"/>
                      <a:pt x="656" y="1016"/>
                      <a:pt x="2143" y="6680"/>
                    </a:cubicBezTo>
                    <a:cubicBezTo>
                      <a:pt x="9457" y="34228"/>
                      <a:pt x="19597" y="61078"/>
                      <a:pt x="28369" y="88195"/>
                    </a:cubicBezTo>
                    <a:cubicBezTo>
                      <a:pt x="37139" y="115327"/>
                      <a:pt x="45718" y="142519"/>
                      <a:pt x="53835" y="169859"/>
                    </a:cubicBezTo>
                    <a:cubicBezTo>
                      <a:pt x="69906" y="223944"/>
                      <a:pt x="84490" y="278491"/>
                      <a:pt x="97424" y="333409"/>
                    </a:cubicBezTo>
                    <a:cubicBezTo>
                      <a:pt x="123367" y="443676"/>
                      <a:pt x="142858" y="555490"/>
                      <a:pt x="155837" y="668017"/>
                    </a:cubicBezTo>
                    <a:cubicBezTo>
                      <a:pt x="163166" y="731499"/>
                      <a:pt x="168637" y="795322"/>
                      <a:pt x="173603" y="859041"/>
                    </a:cubicBezTo>
                    <a:cubicBezTo>
                      <a:pt x="174093" y="865375"/>
                      <a:pt x="183459" y="864289"/>
                      <a:pt x="183325" y="858075"/>
                    </a:cubicBezTo>
                    <a:cubicBezTo>
                      <a:pt x="180932" y="744032"/>
                      <a:pt x="167418" y="630345"/>
                      <a:pt x="148507" y="517892"/>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6" name="Google Shape;1223;p46">
                <a:extLst>
                  <a:ext uri="{FF2B5EF4-FFF2-40B4-BE49-F238E27FC236}">
                    <a16:creationId xmlns:a16="http://schemas.microsoft.com/office/drawing/2014/main" id="{68355C35-11CA-D720-90A6-F3AE77500FF9}"/>
                  </a:ext>
                </a:extLst>
              </p:cNvPr>
              <p:cNvSpPr/>
              <p:nvPr/>
            </p:nvSpPr>
            <p:spPr>
              <a:xfrm>
                <a:off x="6595455" y="3404459"/>
                <a:ext cx="259039" cy="71934"/>
              </a:xfrm>
              <a:custGeom>
                <a:avLst/>
                <a:gdLst/>
                <a:ahLst/>
                <a:cxnLst/>
                <a:rect l="l" t="t" r="r" b="b"/>
                <a:pathLst>
                  <a:path w="345385" h="95912" extrusionOk="0">
                    <a:moveTo>
                      <a:pt x="344826" y="62640"/>
                    </a:moveTo>
                    <a:cubicBezTo>
                      <a:pt x="334464" y="58091"/>
                      <a:pt x="324518" y="53007"/>
                      <a:pt x="313873" y="48978"/>
                    </a:cubicBezTo>
                    <a:cubicBezTo>
                      <a:pt x="303333" y="44964"/>
                      <a:pt x="292643" y="41291"/>
                      <a:pt x="281909" y="37872"/>
                    </a:cubicBezTo>
                    <a:cubicBezTo>
                      <a:pt x="260219" y="30944"/>
                      <a:pt x="238201" y="25012"/>
                      <a:pt x="216005" y="20002"/>
                    </a:cubicBezTo>
                    <a:cubicBezTo>
                      <a:pt x="171597" y="9937"/>
                      <a:pt x="126179" y="3961"/>
                      <a:pt x="80701" y="1746"/>
                    </a:cubicBezTo>
                    <a:cubicBezTo>
                      <a:pt x="68451" y="1151"/>
                      <a:pt x="56201" y="809"/>
                      <a:pt x="43936" y="750"/>
                    </a:cubicBezTo>
                    <a:cubicBezTo>
                      <a:pt x="37528" y="720"/>
                      <a:pt x="31135" y="764"/>
                      <a:pt x="24727" y="883"/>
                    </a:cubicBezTo>
                    <a:cubicBezTo>
                      <a:pt x="18306" y="1032"/>
                      <a:pt x="11288" y="348"/>
                      <a:pt x="5356" y="3188"/>
                    </a:cubicBezTo>
                    <a:cubicBezTo>
                      <a:pt x="1387" y="5091"/>
                      <a:pt x="272" y="11543"/>
                      <a:pt x="5104" y="13372"/>
                    </a:cubicBezTo>
                    <a:cubicBezTo>
                      <a:pt x="9890" y="15200"/>
                      <a:pt x="14247" y="14918"/>
                      <a:pt x="19301" y="14784"/>
                    </a:cubicBezTo>
                    <a:cubicBezTo>
                      <a:pt x="25323" y="14620"/>
                      <a:pt x="31343" y="14531"/>
                      <a:pt x="37365" y="14487"/>
                    </a:cubicBezTo>
                    <a:cubicBezTo>
                      <a:pt x="48455" y="14427"/>
                      <a:pt x="59531" y="14561"/>
                      <a:pt x="70592" y="14962"/>
                    </a:cubicBezTo>
                    <a:cubicBezTo>
                      <a:pt x="92788" y="15780"/>
                      <a:pt x="114955" y="17549"/>
                      <a:pt x="137017" y="20196"/>
                    </a:cubicBezTo>
                    <a:cubicBezTo>
                      <a:pt x="181469" y="25577"/>
                      <a:pt x="225564" y="34572"/>
                      <a:pt x="268544" y="47075"/>
                    </a:cubicBezTo>
                    <a:cubicBezTo>
                      <a:pt x="280705" y="50598"/>
                      <a:pt x="292733" y="54434"/>
                      <a:pt x="304745" y="58418"/>
                    </a:cubicBezTo>
                    <a:cubicBezTo>
                      <a:pt x="305473" y="58641"/>
                      <a:pt x="306202" y="58879"/>
                      <a:pt x="306931" y="59102"/>
                    </a:cubicBezTo>
                    <a:cubicBezTo>
                      <a:pt x="293015" y="58953"/>
                      <a:pt x="278907" y="60039"/>
                      <a:pt x="265482" y="60648"/>
                    </a:cubicBezTo>
                    <a:cubicBezTo>
                      <a:pt x="241933" y="61719"/>
                      <a:pt x="218428" y="63413"/>
                      <a:pt x="194968" y="65703"/>
                    </a:cubicBezTo>
                    <a:cubicBezTo>
                      <a:pt x="149134" y="70133"/>
                      <a:pt x="102051" y="75218"/>
                      <a:pt x="57509" y="87349"/>
                    </a:cubicBezTo>
                    <a:cubicBezTo>
                      <a:pt x="52202" y="88791"/>
                      <a:pt x="54432" y="97191"/>
                      <a:pt x="59695" y="96626"/>
                    </a:cubicBezTo>
                    <a:cubicBezTo>
                      <a:pt x="82678" y="94158"/>
                      <a:pt x="105529" y="90070"/>
                      <a:pt x="128424" y="86963"/>
                    </a:cubicBezTo>
                    <a:cubicBezTo>
                      <a:pt x="150992" y="83885"/>
                      <a:pt x="173605" y="81105"/>
                      <a:pt x="196247" y="78860"/>
                    </a:cubicBezTo>
                    <a:cubicBezTo>
                      <a:pt x="218904" y="76600"/>
                      <a:pt x="241621" y="74831"/>
                      <a:pt x="264336" y="73463"/>
                    </a:cubicBezTo>
                    <a:cubicBezTo>
                      <a:pt x="275502" y="72794"/>
                      <a:pt x="286667" y="72304"/>
                      <a:pt x="297832" y="71739"/>
                    </a:cubicBezTo>
                    <a:cubicBezTo>
                      <a:pt x="309636" y="71129"/>
                      <a:pt x="321946" y="70891"/>
                      <a:pt x="333512" y="68423"/>
                    </a:cubicBezTo>
                    <a:cubicBezTo>
                      <a:pt x="333959" y="68349"/>
                      <a:pt x="334330" y="68186"/>
                      <a:pt x="334672" y="67977"/>
                    </a:cubicBezTo>
                    <a:cubicBezTo>
                      <a:pt x="336931" y="68751"/>
                      <a:pt x="339176" y="69509"/>
                      <a:pt x="341407" y="70326"/>
                    </a:cubicBezTo>
                    <a:cubicBezTo>
                      <a:pt x="346446" y="72215"/>
                      <a:pt x="349851" y="64826"/>
                      <a:pt x="344826" y="6264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7" name="Google Shape;1224;p46">
                <a:extLst>
                  <a:ext uri="{FF2B5EF4-FFF2-40B4-BE49-F238E27FC236}">
                    <a16:creationId xmlns:a16="http://schemas.microsoft.com/office/drawing/2014/main" id="{3E8D7FB0-6C70-F63E-1C98-57684C69B6AC}"/>
                  </a:ext>
                </a:extLst>
              </p:cNvPr>
              <p:cNvSpPr/>
              <p:nvPr/>
            </p:nvSpPr>
            <p:spPr>
              <a:xfrm>
                <a:off x="7139111" y="3526396"/>
                <a:ext cx="663697" cy="35852"/>
              </a:xfrm>
              <a:custGeom>
                <a:avLst/>
                <a:gdLst/>
                <a:ahLst/>
                <a:cxnLst/>
                <a:rect l="l" t="t" r="r" b="b"/>
                <a:pathLst>
                  <a:path w="884929" h="47803" extrusionOk="0">
                    <a:moveTo>
                      <a:pt x="882254" y="10309"/>
                    </a:moveTo>
                    <a:cubicBezTo>
                      <a:pt x="853799" y="13223"/>
                      <a:pt x="825285" y="15735"/>
                      <a:pt x="796814" y="18723"/>
                    </a:cubicBezTo>
                    <a:cubicBezTo>
                      <a:pt x="768359" y="21712"/>
                      <a:pt x="739845" y="24343"/>
                      <a:pt x="711315" y="26573"/>
                    </a:cubicBezTo>
                    <a:cubicBezTo>
                      <a:pt x="654226" y="30989"/>
                      <a:pt x="597019" y="33784"/>
                      <a:pt x="539796" y="34958"/>
                    </a:cubicBezTo>
                    <a:cubicBezTo>
                      <a:pt x="425871" y="37307"/>
                      <a:pt x="311843" y="33085"/>
                      <a:pt x="198394" y="22515"/>
                    </a:cubicBezTo>
                    <a:cubicBezTo>
                      <a:pt x="134214" y="16553"/>
                      <a:pt x="70435" y="7216"/>
                      <a:pt x="6329" y="794"/>
                    </a:cubicBezTo>
                    <a:cubicBezTo>
                      <a:pt x="1556" y="318"/>
                      <a:pt x="426" y="7098"/>
                      <a:pt x="5125" y="8123"/>
                    </a:cubicBezTo>
                    <a:cubicBezTo>
                      <a:pt x="60965" y="20433"/>
                      <a:pt x="118127" y="27168"/>
                      <a:pt x="174963" y="33010"/>
                    </a:cubicBezTo>
                    <a:cubicBezTo>
                      <a:pt x="232305" y="38913"/>
                      <a:pt x="289810" y="43150"/>
                      <a:pt x="347404" y="45662"/>
                    </a:cubicBezTo>
                    <a:cubicBezTo>
                      <a:pt x="461953" y="50672"/>
                      <a:pt x="576785" y="49245"/>
                      <a:pt x="691171" y="41158"/>
                    </a:cubicBezTo>
                    <a:cubicBezTo>
                      <a:pt x="722896" y="38913"/>
                      <a:pt x="754593" y="36177"/>
                      <a:pt x="786215" y="32877"/>
                    </a:cubicBezTo>
                    <a:cubicBezTo>
                      <a:pt x="802032" y="31226"/>
                      <a:pt x="817851" y="29472"/>
                      <a:pt x="833610" y="27465"/>
                    </a:cubicBezTo>
                    <a:cubicBezTo>
                      <a:pt x="850261" y="25354"/>
                      <a:pt x="866614" y="22143"/>
                      <a:pt x="883131" y="19348"/>
                    </a:cubicBezTo>
                    <a:cubicBezTo>
                      <a:pt x="888840" y="18382"/>
                      <a:pt x="888112" y="9699"/>
                      <a:pt x="882254" y="10309"/>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8" name="Google Shape;1225;p46">
                <a:extLst>
                  <a:ext uri="{FF2B5EF4-FFF2-40B4-BE49-F238E27FC236}">
                    <a16:creationId xmlns:a16="http://schemas.microsoft.com/office/drawing/2014/main" id="{4727165F-074B-2C28-F9F4-562DA5B37AE4}"/>
                  </a:ext>
                </a:extLst>
              </p:cNvPr>
              <p:cNvSpPr/>
              <p:nvPr/>
            </p:nvSpPr>
            <p:spPr>
              <a:xfrm>
                <a:off x="6851663" y="3759461"/>
                <a:ext cx="1273666" cy="551711"/>
              </a:xfrm>
              <a:custGeom>
                <a:avLst/>
                <a:gdLst/>
                <a:ahLst/>
                <a:cxnLst/>
                <a:rect l="l" t="t" r="r" b="b"/>
                <a:pathLst>
                  <a:path w="1698221" h="735615" extrusionOk="0">
                    <a:moveTo>
                      <a:pt x="1697526" y="426358"/>
                    </a:moveTo>
                    <a:cubicBezTo>
                      <a:pt x="1687758" y="431041"/>
                      <a:pt x="1677842" y="435486"/>
                      <a:pt x="1667718" y="439411"/>
                    </a:cubicBezTo>
                    <a:cubicBezTo>
                      <a:pt x="1585385" y="471256"/>
                      <a:pt x="1496258" y="485617"/>
                      <a:pt x="1408856" y="494522"/>
                    </a:cubicBezTo>
                    <a:cubicBezTo>
                      <a:pt x="1317232" y="503859"/>
                      <a:pt x="1224938" y="507561"/>
                      <a:pt x="1132942" y="510058"/>
                    </a:cubicBezTo>
                    <a:cubicBezTo>
                      <a:pt x="1082217" y="511411"/>
                      <a:pt x="1031490" y="512050"/>
                      <a:pt x="980779" y="512050"/>
                    </a:cubicBezTo>
                    <a:cubicBezTo>
                      <a:pt x="982043" y="526620"/>
                      <a:pt x="981270" y="541710"/>
                      <a:pt x="980972" y="556175"/>
                    </a:cubicBezTo>
                    <a:cubicBezTo>
                      <a:pt x="980646" y="573183"/>
                      <a:pt x="980334" y="590191"/>
                      <a:pt x="979903" y="607198"/>
                    </a:cubicBezTo>
                    <a:cubicBezTo>
                      <a:pt x="978832" y="650238"/>
                      <a:pt x="977747" y="693381"/>
                      <a:pt x="976290" y="736525"/>
                    </a:cubicBezTo>
                    <a:lnTo>
                      <a:pt x="962895" y="736525"/>
                    </a:lnTo>
                    <a:cubicBezTo>
                      <a:pt x="963475" y="719324"/>
                      <a:pt x="964114" y="702168"/>
                      <a:pt x="964649" y="684981"/>
                    </a:cubicBezTo>
                    <a:cubicBezTo>
                      <a:pt x="965586" y="655025"/>
                      <a:pt x="966419" y="625024"/>
                      <a:pt x="967251" y="595067"/>
                    </a:cubicBezTo>
                    <a:cubicBezTo>
                      <a:pt x="967637" y="579933"/>
                      <a:pt x="967875" y="564768"/>
                      <a:pt x="968410" y="549693"/>
                    </a:cubicBezTo>
                    <a:cubicBezTo>
                      <a:pt x="968857" y="537279"/>
                      <a:pt x="968811" y="524405"/>
                      <a:pt x="970269" y="512006"/>
                    </a:cubicBezTo>
                    <a:cubicBezTo>
                      <a:pt x="928791" y="511917"/>
                      <a:pt x="887311" y="511411"/>
                      <a:pt x="845819" y="510400"/>
                    </a:cubicBezTo>
                    <a:cubicBezTo>
                      <a:pt x="751488" y="508007"/>
                      <a:pt x="656726" y="504394"/>
                      <a:pt x="562723" y="496024"/>
                    </a:cubicBezTo>
                    <a:cubicBezTo>
                      <a:pt x="546266" y="494567"/>
                      <a:pt x="527935" y="491445"/>
                      <a:pt x="515611" y="479373"/>
                    </a:cubicBezTo>
                    <a:cubicBezTo>
                      <a:pt x="500714" y="464714"/>
                      <a:pt x="500477" y="442340"/>
                      <a:pt x="498321" y="422879"/>
                    </a:cubicBezTo>
                    <a:cubicBezTo>
                      <a:pt x="493147" y="376227"/>
                      <a:pt x="487483" y="329560"/>
                      <a:pt x="483959" y="282759"/>
                    </a:cubicBezTo>
                    <a:cubicBezTo>
                      <a:pt x="410324" y="282075"/>
                      <a:pt x="336748" y="279771"/>
                      <a:pt x="263261" y="275370"/>
                    </a:cubicBezTo>
                    <a:cubicBezTo>
                      <a:pt x="220206" y="272783"/>
                      <a:pt x="177256" y="269616"/>
                      <a:pt x="134365" y="265751"/>
                    </a:cubicBezTo>
                    <a:cubicBezTo>
                      <a:pt x="92292" y="262035"/>
                      <a:pt x="50174" y="258020"/>
                      <a:pt x="8443" y="251628"/>
                    </a:cubicBezTo>
                    <a:cubicBezTo>
                      <a:pt x="7610" y="251479"/>
                      <a:pt x="6778" y="251375"/>
                      <a:pt x="5945" y="251226"/>
                    </a:cubicBezTo>
                    <a:cubicBezTo>
                      <a:pt x="3165" y="250795"/>
                      <a:pt x="1990" y="248699"/>
                      <a:pt x="2139" y="246647"/>
                    </a:cubicBezTo>
                    <a:cubicBezTo>
                      <a:pt x="2184" y="244105"/>
                      <a:pt x="4191" y="241563"/>
                      <a:pt x="7521" y="241815"/>
                    </a:cubicBezTo>
                    <a:cubicBezTo>
                      <a:pt x="18166" y="242633"/>
                      <a:pt x="28810" y="243362"/>
                      <a:pt x="39470" y="244388"/>
                    </a:cubicBezTo>
                    <a:cubicBezTo>
                      <a:pt x="124880" y="252802"/>
                      <a:pt x="210290" y="259983"/>
                      <a:pt x="295997" y="264190"/>
                    </a:cubicBezTo>
                    <a:cubicBezTo>
                      <a:pt x="381943" y="268338"/>
                      <a:pt x="467977" y="270241"/>
                      <a:pt x="554027" y="269468"/>
                    </a:cubicBezTo>
                    <a:cubicBezTo>
                      <a:pt x="639779" y="268680"/>
                      <a:pt x="725516" y="265498"/>
                      <a:pt x="811074" y="259879"/>
                    </a:cubicBezTo>
                    <a:cubicBezTo>
                      <a:pt x="896633" y="254215"/>
                      <a:pt x="982043" y="246112"/>
                      <a:pt x="1067171" y="235512"/>
                    </a:cubicBezTo>
                    <a:cubicBezTo>
                      <a:pt x="1149935" y="225239"/>
                      <a:pt x="1232416" y="212543"/>
                      <a:pt x="1314511" y="197587"/>
                    </a:cubicBezTo>
                    <a:cubicBezTo>
                      <a:pt x="1307211" y="133927"/>
                      <a:pt x="1298574" y="70014"/>
                      <a:pt x="1294961" y="5997"/>
                    </a:cubicBezTo>
                    <a:cubicBezTo>
                      <a:pt x="1294619" y="-217"/>
                      <a:pt x="1303509" y="-990"/>
                      <a:pt x="1304535" y="5076"/>
                    </a:cubicBezTo>
                    <a:cubicBezTo>
                      <a:pt x="1315670" y="70401"/>
                      <a:pt x="1321484" y="136752"/>
                      <a:pt x="1328962" y="202567"/>
                    </a:cubicBezTo>
                    <a:cubicBezTo>
                      <a:pt x="1329407" y="206537"/>
                      <a:pt x="1326375" y="209465"/>
                      <a:pt x="1322762" y="210149"/>
                    </a:cubicBezTo>
                    <a:cubicBezTo>
                      <a:pt x="1312251" y="212052"/>
                      <a:pt x="1301740" y="213955"/>
                      <a:pt x="1291245" y="215813"/>
                    </a:cubicBezTo>
                    <a:cubicBezTo>
                      <a:pt x="1206413" y="230859"/>
                      <a:pt x="1121108" y="243317"/>
                      <a:pt x="1035505" y="253337"/>
                    </a:cubicBezTo>
                    <a:cubicBezTo>
                      <a:pt x="949901" y="263298"/>
                      <a:pt x="864000" y="270836"/>
                      <a:pt x="777966" y="275816"/>
                    </a:cubicBezTo>
                    <a:cubicBezTo>
                      <a:pt x="692303" y="280752"/>
                      <a:pt x="606551" y="283190"/>
                      <a:pt x="520800" y="283041"/>
                    </a:cubicBezTo>
                    <a:cubicBezTo>
                      <a:pt x="512147" y="283041"/>
                      <a:pt x="503509" y="282893"/>
                      <a:pt x="494856" y="282848"/>
                    </a:cubicBezTo>
                    <a:cubicBezTo>
                      <a:pt x="496418" y="293255"/>
                      <a:pt x="497830" y="303721"/>
                      <a:pt x="499153" y="314173"/>
                    </a:cubicBezTo>
                    <a:cubicBezTo>
                      <a:pt x="501933" y="337082"/>
                      <a:pt x="504580" y="360007"/>
                      <a:pt x="507166" y="382961"/>
                    </a:cubicBezTo>
                    <a:cubicBezTo>
                      <a:pt x="509619" y="405098"/>
                      <a:pt x="510630" y="428008"/>
                      <a:pt x="515031" y="449907"/>
                    </a:cubicBezTo>
                    <a:cubicBezTo>
                      <a:pt x="516844" y="458991"/>
                      <a:pt x="520651" y="467257"/>
                      <a:pt x="528322" y="472876"/>
                    </a:cubicBezTo>
                    <a:cubicBezTo>
                      <a:pt x="535071" y="477752"/>
                      <a:pt x="543515" y="479953"/>
                      <a:pt x="551633" y="481380"/>
                    </a:cubicBezTo>
                    <a:cubicBezTo>
                      <a:pt x="572447" y="484933"/>
                      <a:pt x="594093" y="485230"/>
                      <a:pt x="615115" y="486643"/>
                    </a:cubicBezTo>
                    <a:cubicBezTo>
                      <a:pt x="708419" y="492946"/>
                      <a:pt x="801901" y="496812"/>
                      <a:pt x="895415" y="498328"/>
                    </a:cubicBezTo>
                    <a:cubicBezTo>
                      <a:pt x="988704" y="499785"/>
                      <a:pt x="1082023" y="498923"/>
                      <a:pt x="1175238" y="495637"/>
                    </a:cubicBezTo>
                    <a:cubicBezTo>
                      <a:pt x="1264320" y="492515"/>
                      <a:pt x="1353789" y="488442"/>
                      <a:pt x="1442321" y="477604"/>
                    </a:cubicBezTo>
                    <a:cubicBezTo>
                      <a:pt x="1485019" y="472326"/>
                      <a:pt x="1527597" y="465354"/>
                      <a:pt x="1569463" y="455482"/>
                    </a:cubicBezTo>
                    <a:cubicBezTo>
                      <a:pt x="1611833" y="445506"/>
                      <a:pt x="1653208" y="432156"/>
                      <a:pt x="1694210" y="417661"/>
                    </a:cubicBezTo>
                    <a:cubicBezTo>
                      <a:pt x="1699919" y="415654"/>
                      <a:pt x="1702908" y="423816"/>
                      <a:pt x="1697526" y="426358"/>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9" name="Google Shape;1226;p46">
                <a:extLst>
                  <a:ext uri="{FF2B5EF4-FFF2-40B4-BE49-F238E27FC236}">
                    <a16:creationId xmlns:a16="http://schemas.microsoft.com/office/drawing/2014/main" id="{6653A554-D564-D96D-CB1D-9C52EB93454E}"/>
                  </a:ext>
                </a:extLst>
              </p:cNvPr>
              <p:cNvSpPr/>
              <p:nvPr/>
            </p:nvSpPr>
            <p:spPr>
              <a:xfrm>
                <a:off x="7078007" y="2271710"/>
                <a:ext cx="918120" cy="1286757"/>
              </a:xfrm>
              <a:custGeom>
                <a:avLst/>
                <a:gdLst/>
                <a:ahLst/>
                <a:cxnLst/>
                <a:rect l="l" t="t" r="r" b="b"/>
                <a:pathLst>
                  <a:path w="1224160" h="1715676" extrusionOk="0">
                    <a:moveTo>
                      <a:pt x="1225835" y="426753"/>
                    </a:moveTo>
                    <a:cubicBezTo>
                      <a:pt x="1173801" y="315965"/>
                      <a:pt x="1121811" y="205162"/>
                      <a:pt x="1069733" y="94375"/>
                    </a:cubicBezTo>
                    <a:cubicBezTo>
                      <a:pt x="1055089" y="63273"/>
                      <a:pt x="1040802" y="31934"/>
                      <a:pt x="1023393" y="2260"/>
                    </a:cubicBezTo>
                    <a:cubicBezTo>
                      <a:pt x="1021132" y="-1621"/>
                      <a:pt x="1015231" y="1962"/>
                      <a:pt x="1016672" y="5947"/>
                    </a:cubicBezTo>
                    <a:cubicBezTo>
                      <a:pt x="1027020" y="34491"/>
                      <a:pt x="1040013" y="61920"/>
                      <a:pt x="1052889" y="89394"/>
                    </a:cubicBezTo>
                    <a:cubicBezTo>
                      <a:pt x="1065793" y="116898"/>
                      <a:pt x="1078682" y="144402"/>
                      <a:pt x="1091602" y="171890"/>
                    </a:cubicBezTo>
                    <a:cubicBezTo>
                      <a:pt x="1117633" y="227284"/>
                      <a:pt x="1143650" y="282678"/>
                      <a:pt x="1169667" y="338072"/>
                    </a:cubicBezTo>
                    <a:lnTo>
                      <a:pt x="1211771" y="427704"/>
                    </a:lnTo>
                    <a:cubicBezTo>
                      <a:pt x="1115879" y="521797"/>
                      <a:pt x="1020062" y="615963"/>
                      <a:pt x="924082" y="709966"/>
                    </a:cubicBezTo>
                    <a:cubicBezTo>
                      <a:pt x="896652" y="736816"/>
                      <a:pt x="869238" y="763680"/>
                      <a:pt x="841824" y="790530"/>
                    </a:cubicBezTo>
                    <a:cubicBezTo>
                      <a:pt x="837839" y="794425"/>
                      <a:pt x="841765" y="800134"/>
                      <a:pt x="845971" y="801308"/>
                    </a:cubicBezTo>
                    <a:cubicBezTo>
                      <a:pt x="900562" y="816577"/>
                      <a:pt x="953117" y="838520"/>
                      <a:pt x="1002504" y="866291"/>
                    </a:cubicBezTo>
                    <a:cubicBezTo>
                      <a:pt x="947587" y="917894"/>
                      <a:pt x="896340" y="973318"/>
                      <a:pt x="849599" y="1032443"/>
                    </a:cubicBezTo>
                    <a:cubicBezTo>
                      <a:pt x="800895" y="1094081"/>
                      <a:pt x="756875" y="1159451"/>
                      <a:pt x="718220" y="1227853"/>
                    </a:cubicBezTo>
                    <a:cubicBezTo>
                      <a:pt x="703220" y="1254361"/>
                      <a:pt x="689186" y="1281433"/>
                      <a:pt x="676222" y="1309012"/>
                    </a:cubicBezTo>
                    <a:cubicBezTo>
                      <a:pt x="673011" y="1229162"/>
                      <a:pt x="669115" y="1149356"/>
                      <a:pt x="664313" y="1069610"/>
                    </a:cubicBezTo>
                    <a:cubicBezTo>
                      <a:pt x="660701" y="1009816"/>
                      <a:pt x="658203" y="949457"/>
                      <a:pt x="649789" y="890108"/>
                    </a:cubicBezTo>
                    <a:cubicBezTo>
                      <a:pt x="649090" y="885262"/>
                      <a:pt x="642325" y="886064"/>
                      <a:pt x="642341" y="890837"/>
                    </a:cubicBezTo>
                    <a:cubicBezTo>
                      <a:pt x="642400" y="944387"/>
                      <a:pt x="646889" y="998012"/>
                      <a:pt x="649952" y="1051458"/>
                    </a:cubicBezTo>
                    <a:cubicBezTo>
                      <a:pt x="652984" y="1104533"/>
                      <a:pt x="655854" y="1157622"/>
                      <a:pt x="658367" y="1210712"/>
                    </a:cubicBezTo>
                    <a:cubicBezTo>
                      <a:pt x="660061" y="1246481"/>
                      <a:pt x="661563" y="1282251"/>
                      <a:pt x="662990" y="1318021"/>
                    </a:cubicBezTo>
                    <a:cubicBezTo>
                      <a:pt x="652895" y="1295096"/>
                      <a:pt x="641449" y="1272766"/>
                      <a:pt x="629703" y="1250689"/>
                    </a:cubicBezTo>
                    <a:cubicBezTo>
                      <a:pt x="612249" y="1217922"/>
                      <a:pt x="593607" y="1185795"/>
                      <a:pt x="573715" y="1154441"/>
                    </a:cubicBezTo>
                    <a:cubicBezTo>
                      <a:pt x="534184" y="1092119"/>
                      <a:pt x="489895" y="1032800"/>
                      <a:pt x="441310" y="977258"/>
                    </a:cubicBezTo>
                    <a:cubicBezTo>
                      <a:pt x="415531" y="947777"/>
                      <a:pt x="388473" y="919411"/>
                      <a:pt x="360405" y="892100"/>
                    </a:cubicBezTo>
                    <a:cubicBezTo>
                      <a:pt x="394554" y="858204"/>
                      <a:pt x="428733" y="824382"/>
                      <a:pt x="462749" y="790366"/>
                    </a:cubicBezTo>
                    <a:cubicBezTo>
                      <a:pt x="464815" y="788285"/>
                      <a:pt x="464518" y="784405"/>
                      <a:pt x="462912" y="782219"/>
                    </a:cubicBezTo>
                    <a:cubicBezTo>
                      <a:pt x="412187" y="712211"/>
                      <a:pt x="358502" y="644433"/>
                      <a:pt x="301339" y="579569"/>
                    </a:cubicBezTo>
                    <a:cubicBezTo>
                      <a:pt x="244607" y="515211"/>
                      <a:pt x="184708" y="453617"/>
                      <a:pt x="121881" y="395190"/>
                    </a:cubicBezTo>
                    <a:cubicBezTo>
                      <a:pt x="87687" y="363405"/>
                      <a:pt x="52602" y="332690"/>
                      <a:pt x="16594" y="302986"/>
                    </a:cubicBezTo>
                    <a:cubicBezTo>
                      <a:pt x="82543" y="230302"/>
                      <a:pt x="149489" y="158510"/>
                      <a:pt x="215453" y="85826"/>
                    </a:cubicBezTo>
                    <a:cubicBezTo>
                      <a:pt x="234483" y="64849"/>
                      <a:pt x="253379" y="43783"/>
                      <a:pt x="271665" y="22151"/>
                    </a:cubicBezTo>
                    <a:cubicBezTo>
                      <a:pt x="274936" y="18286"/>
                      <a:pt x="269078" y="13885"/>
                      <a:pt x="265659" y="17334"/>
                    </a:cubicBezTo>
                    <a:cubicBezTo>
                      <a:pt x="230291" y="52822"/>
                      <a:pt x="196647" y="89974"/>
                      <a:pt x="162691" y="126799"/>
                    </a:cubicBezTo>
                    <a:cubicBezTo>
                      <a:pt x="128780" y="163595"/>
                      <a:pt x="94868" y="200435"/>
                      <a:pt x="61031" y="237305"/>
                    </a:cubicBezTo>
                    <a:cubicBezTo>
                      <a:pt x="41853" y="258178"/>
                      <a:pt x="22749" y="279125"/>
                      <a:pt x="3437" y="299879"/>
                    </a:cubicBezTo>
                    <a:cubicBezTo>
                      <a:pt x="1222" y="302258"/>
                      <a:pt x="2054" y="306257"/>
                      <a:pt x="4359" y="308190"/>
                    </a:cubicBezTo>
                    <a:cubicBezTo>
                      <a:pt x="69788" y="363450"/>
                      <a:pt x="132912" y="421475"/>
                      <a:pt x="193019" y="482489"/>
                    </a:cubicBezTo>
                    <a:cubicBezTo>
                      <a:pt x="253274" y="543636"/>
                      <a:pt x="310438" y="607846"/>
                      <a:pt x="364345" y="674658"/>
                    </a:cubicBezTo>
                    <a:cubicBezTo>
                      <a:pt x="393514" y="710799"/>
                      <a:pt x="421716" y="747758"/>
                      <a:pt x="448774" y="785505"/>
                    </a:cubicBezTo>
                    <a:cubicBezTo>
                      <a:pt x="414268" y="819535"/>
                      <a:pt x="379910" y="853729"/>
                      <a:pt x="345509" y="887863"/>
                    </a:cubicBezTo>
                    <a:cubicBezTo>
                      <a:pt x="342743" y="890614"/>
                      <a:pt x="344185" y="895118"/>
                      <a:pt x="346564" y="897408"/>
                    </a:cubicBezTo>
                    <a:cubicBezTo>
                      <a:pt x="452015" y="998933"/>
                      <a:pt x="541885" y="1116813"/>
                      <a:pt x="611744" y="1245441"/>
                    </a:cubicBezTo>
                    <a:cubicBezTo>
                      <a:pt x="629109" y="1277420"/>
                      <a:pt x="644585" y="1310305"/>
                      <a:pt x="661043" y="1342700"/>
                    </a:cubicBezTo>
                    <a:cubicBezTo>
                      <a:pt x="660418" y="1344142"/>
                      <a:pt x="659749" y="1345569"/>
                      <a:pt x="659139" y="1346996"/>
                    </a:cubicBezTo>
                    <a:cubicBezTo>
                      <a:pt x="657564" y="1350772"/>
                      <a:pt x="661295" y="1353553"/>
                      <a:pt x="664313" y="1352705"/>
                    </a:cubicBezTo>
                    <a:cubicBezTo>
                      <a:pt x="666528" y="1412009"/>
                      <a:pt x="668402" y="1471343"/>
                      <a:pt x="669844" y="1530676"/>
                    </a:cubicBezTo>
                    <a:cubicBezTo>
                      <a:pt x="671301" y="1590694"/>
                      <a:pt x="671702" y="1650756"/>
                      <a:pt x="673472" y="1710759"/>
                    </a:cubicBezTo>
                    <a:cubicBezTo>
                      <a:pt x="673724" y="1718995"/>
                      <a:pt x="686004" y="1717508"/>
                      <a:pt x="686064" y="1709539"/>
                    </a:cubicBezTo>
                    <a:cubicBezTo>
                      <a:pt x="686851" y="1602870"/>
                      <a:pt x="682897" y="1496007"/>
                      <a:pt x="679210" y="1389411"/>
                    </a:cubicBezTo>
                    <a:cubicBezTo>
                      <a:pt x="678526" y="1369758"/>
                      <a:pt x="677768" y="1350089"/>
                      <a:pt x="677024" y="1330435"/>
                    </a:cubicBezTo>
                    <a:cubicBezTo>
                      <a:pt x="708914" y="1267592"/>
                      <a:pt x="743152" y="1206044"/>
                      <a:pt x="782163" y="1147260"/>
                    </a:cubicBezTo>
                    <a:cubicBezTo>
                      <a:pt x="824905" y="1082872"/>
                      <a:pt x="872524" y="1021784"/>
                      <a:pt x="924379" y="964487"/>
                    </a:cubicBezTo>
                    <a:cubicBezTo>
                      <a:pt x="954024" y="931735"/>
                      <a:pt x="985110" y="900262"/>
                      <a:pt x="1017535" y="870246"/>
                    </a:cubicBezTo>
                    <a:cubicBezTo>
                      <a:pt x="1021400" y="866678"/>
                      <a:pt x="1020866" y="861489"/>
                      <a:pt x="1016286" y="858813"/>
                    </a:cubicBezTo>
                    <a:cubicBezTo>
                      <a:pt x="966958" y="830165"/>
                      <a:pt x="914404" y="807716"/>
                      <a:pt x="859768" y="791541"/>
                    </a:cubicBezTo>
                    <a:cubicBezTo>
                      <a:pt x="953994" y="698920"/>
                      <a:pt x="1048324" y="606389"/>
                      <a:pt x="1142654" y="513843"/>
                    </a:cubicBezTo>
                    <a:cubicBezTo>
                      <a:pt x="1170054" y="486979"/>
                      <a:pt x="1197438" y="460099"/>
                      <a:pt x="1224824" y="433220"/>
                    </a:cubicBezTo>
                    <a:cubicBezTo>
                      <a:pt x="1226340" y="431748"/>
                      <a:pt x="1226711" y="428626"/>
                      <a:pt x="1225835" y="426753"/>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0" name="Google Shape;1227;p46">
                <a:extLst>
                  <a:ext uri="{FF2B5EF4-FFF2-40B4-BE49-F238E27FC236}">
                    <a16:creationId xmlns:a16="http://schemas.microsoft.com/office/drawing/2014/main" id="{D029B3CD-4F96-2CD5-19D8-A19B021817F4}"/>
                  </a:ext>
                </a:extLst>
              </p:cNvPr>
              <p:cNvSpPr/>
              <p:nvPr/>
            </p:nvSpPr>
            <p:spPr>
              <a:xfrm>
                <a:off x="8102313" y="2521591"/>
                <a:ext cx="127301" cy="723418"/>
              </a:xfrm>
              <a:custGeom>
                <a:avLst/>
                <a:gdLst/>
                <a:ahLst/>
                <a:cxnLst/>
                <a:rect l="l" t="t" r="r" b="b"/>
                <a:pathLst>
                  <a:path w="169734" h="964558" extrusionOk="0">
                    <a:moveTo>
                      <a:pt x="164030" y="3133"/>
                    </a:moveTo>
                    <a:cubicBezTo>
                      <a:pt x="152478" y="32986"/>
                      <a:pt x="141239" y="62749"/>
                      <a:pt x="131382" y="93241"/>
                    </a:cubicBezTo>
                    <a:cubicBezTo>
                      <a:pt x="121600" y="123525"/>
                      <a:pt x="112486" y="154017"/>
                      <a:pt x="103908" y="184657"/>
                    </a:cubicBezTo>
                    <a:cubicBezTo>
                      <a:pt x="86841" y="245567"/>
                      <a:pt x="71855" y="307056"/>
                      <a:pt x="59025" y="369007"/>
                    </a:cubicBezTo>
                    <a:cubicBezTo>
                      <a:pt x="33172" y="493665"/>
                      <a:pt x="15867" y="620033"/>
                      <a:pt x="7333" y="747056"/>
                    </a:cubicBezTo>
                    <a:cubicBezTo>
                      <a:pt x="4955" y="782261"/>
                      <a:pt x="3274" y="817569"/>
                      <a:pt x="2575" y="852848"/>
                    </a:cubicBezTo>
                    <a:cubicBezTo>
                      <a:pt x="1848" y="889079"/>
                      <a:pt x="2799" y="925176"/>
                      <a:pt x="3825" y="961376"/>
                    </a:cubicBezTo>
                    <a:cubicBezTo>
                      <a:pt x="3988" y="967011"/>
                      <a:pt x="12344" y="965985"/>
                      <a:pt x="12402" y="960529"/>
                    </a:cubicBezTo>
                    <a:cubicBezTo>
                      <a:pt x="13087" y="897092"/>
                      <a:pt x="16164" y="833447"/>
                      <a:pt x="19999" y="770129"/>
                    </a:cubicBezTo>
                    <a:cubicBezTo>
                      <a:pt x="23820" y="706990"/>
                      <a:pt x="29826" y="643984"/>
                      <a:pt x="37884" y="581246"/>
                    </a:cubicBezTo>
                    <a:cubicBezTo>
                      <a:pt x="53926" y="456528"/>
                      <a:pt x="78367" y="332910"/>
                      <a:pt x="110865" y="211463"/>
                    </a:cubicBezTo>
                    <a:cubicBezTo>
                      <a:pt x="120098" y="176986"/>
                      <a:pt x="130059" y="142733"/>
                      <a:pt x="140436" y="108599"/>
                    </a:cubicBezTo>
                    <a:cubicBezTo>
                      <a:pt x="150784" y="74583"/>
                      <a:pt x="160952" y="40419"/>
                      <a:pt x="171820" y="6597"/>
                    </a:cubicBezTo>
                    <a:cubicBezTo>
                      <a:pt x="173455" y="1498"/>
                      <a:pt x="166052" y="-2070"/>
                      <a:pt x="164030" y="3133"/>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1" name="Google Shape;1228;p46">
                <a:extLst>
                  <a:ext uri="{FF2B5EF4-FFF2-40B4-BE49-F238E27FC236}">
                    <a16:creationId xmlns:a16="http://schemas.microsoft.com/office/drawing/2014/main" id="{AD2B7014-A6FB-B799-415E-D72CE2330707}"/>
                  </a:ext>
                </a:extLst>
              </p:cNvPr>
              <p:cNvSpPr/>
              <p:nvPr/>
            </p:nvSpPr>
            <p:spPr>
              <a:xfrm>
                <a:off x="7754880" y="2969170"/>
                <a:ext cx="156451" cy="442421"/>
              </a:xfrm>
              <a:custGeom>
                <a:avLst/>
                <a:gdLst/>
                <a:ahLst/>
                <a:cxnLst/>
                <a:rect l="l" t="t" r="r" b="b"/>
                <a:pathLst>
                  <a:path w="208602" h="589895" extrusionOk="0">
                    <a:moveTo>
                      <a:pt x="208692" y="581941"/>
                    </a:moveTo>
                    <a:cubicBezTo>
                      <a:pt x="192190" y="572471"/>
                      <a:pt x="176163" y="563135"/>
                      <a:pt x="160895" y="551673"/>
                    </a:cubicBezTo>
                    <a:cubicBezTo>
                      <a:pt x="145508" y="540136"/>
                      <a:pt x="131355" y="527187"/>
                      <a:pt x="118287" y="513078"/>
                    </a:cubicBezTo>
                    <a:cubicBezTo>
                      <a:pt x="92300" y="485054"/>
                      <a:pt x="71427" y="452600"/>
                      <a:pt x="55519" y="417901"/>
                    </a:cubicBezTo>
                    <a:cubicBezTo>
                      <a:pt x="18798" y="337843"/>
                      <a:pt x="11885" y="248344"/>
                      <a:pt x="20671" y="161551"/>
                    </a:cubicBezTo>
                    <a:cubicBezTo>
                      <a:pt x="23377" y="134910"/>
                      <a:pt x="27718" y="108492"/>
                      <a:pt x="32520" y="82148"/>
                    </a:cubicBezTo>
                    <a:cubicBezTo>
                      <a:pt x="34898" y="69139"/>
                      <a:pt x="37471" y="56145"/>
                      <a:pt x="40088" y="43181"/>
                    </a:cubicBezTo>
                    <a:cubicBezTo>
                      <a:pt x="42718" y="30218"/>
                      <a:pt x="46272" y="16986"/>
                      <a:pt x="47030" y="3784"/>
                    </a:cubicBezTo>
                    <a:cubicBezTo>
                      <a:pt x="47194" y="1019"/>
                      <a:pt x="43001" y="-661"/>
                      <a:pt x="41619" y="2030"/>
                    </a:cubicBezTo>
                    <a:cubicBezTo>
                      <a:pt x="36162" y="12675"/>
                      <a:pt x="32907" y="24583"/>
                      <a:pt x="29636" y="36075"/>
                    </a:cubicBezTo>
                    <a:cubicBezTo>
                      <a:pt x="26291" y="47820"/>
                      <a:pt x="23184" y="59595"/>
                      <a:pt x="20492" y="71503"/>
                    </a:cubicBezTo>
                    <a:cubicBezTo>
                      <a:pt x="15126" y="95186"/>
                      <a:pt x="10948" y="119106"/>
                      <a:pt x="7856" y="143191"/>
                    </a:cubicBezTo>
                    <a:cubicBezTo>
                      <a:pt x="1627" y="191627"/>
                      <a:pt x="169" y="240643"/>
                      <a:pt x="5492" y="289258"/>
                    </a:cubicBezTo>
                    <a:cubicBezTo>
                      <a:pt x="14383" y="370728"/>
                      <a:pt x="44830" y="450608"/>
                      <a:pt x="98722" y="513063"/>
                    </a:cubicBezTo>
                    <a:cubicBezTo>
                      <a:pt x="126895" y="545711"/>
                      <a:pt x="163497" y="576069"/>
                      <a:pt x="204737" y="590312"/>
                    </a:cubicBezTo>
                    <a:cubicBezTo>
                      <a:pt x="209674" y="592021"/>
                      <a:pt x="213330" y="584618"/>
                      <a:pt x="208692" y="58194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2" name="Google Shape;1229;p46">
                <a:extLst>
                  <a:ext uri="{FF2B5EF4-FFF2-40B4-BE49-F238E27FC236}">
                    <a16:creationId xmlns:a16="http://schemas.microsoft.com/office/drawing/2014/main" id="{05293BC0-3518-DA15-6802-6A0CFFAB4198}"/>
                  </a:ext>
                </a:extLst>
              </p:cNvPr>
              <p:cNvSpPr/>
              <p:nvPr/>
            </p:nvSpPr>
            <p:spPr>
              <a:xfrm>
                <a:off x="7883105" y="3384757"/>
                <a:ext cx="64316" cy="45929"/>
              </a:xfrm>
              <a:custGeom>
                <a:avLst/>
                <a:gdLst/>
                <a:ahLst/>
                <a:cxnLst/>
                <a:rect l="l" t="t" r="r" b="b"/>
                <a:pathLst>
                  <a:path w="85755" h="61239" extrusionOk="0">
                    <a:moveTo>
                      <a:pt x="86988" y="45622"/>
                    </a:moveTo>
                    <a:cubicBezTo>
                      <a:pt x="81889" y="60578"/>
                      <a:pt x="59009" y="66317"/>
                      <a:pt x="35906" y="58437"/>
                    </a:cubicBezTo>
                    <a:cubicBezTo>
                      <a:pt x="12773" y="50573"/>
                      <a:pt x="-1826" y="32048"/>
                      <a:pt x="3259" y="17092"/>
                    </a:cubicBezTo>
                    <a:cubicBezTo>
                      <a:pt x="8357" y="2136"/>
                      <a:pt x="31237" y="-3617"/>
                      <a:pt x="54355" y="4262"/>
                    </a:cubicBezTo>
                    <a:cubicBezTo>
                      <a:pt x="77489" y="12157"/>
                      <a:pt x="92088" y="30666"/>
                      <a:pt x="86988" y="45622"/>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3" name="Google Shape;1230;p46">
                <a:extLst>
                  <a:ext uri="{FF2B5EF4-FFF2-40B4-BE49-F238E27FC236}">
                    <a16:creationId xmlns:a16="http://schemas.microsoft.com/office/drawing/2014/main" id="{6FC5F10F-69E8-01C5-B9B4-A81A35E7E1E3}"/>
                  </a:ext>
                </a:extLst>
              </p:cNvPr>
              <p:cNvSpPr/>
              <p:nvPr/>
            </p:nvSpPr>
            <p:spPr>
              <a:xfrm>
                <a:off x="7786547" y="3030866"/>
                <a:ext cx="282997" cy="364532"/>
              </a:xfrm>
              <a:custGeom>
                <a:avLst/>
                <a:gdLst/>
                <a:ahLst/>
                <a:cxnLst/>
                <a:rect l="l" t="t" r="r" b="b"/>
                <a:pathLst>
                  <a:path w="377329" h="486043" extrusionOk="0">
                    <a:moveTo>
                      <a:pt x="5950" y="477208"/>
                    </a:moveTo>
                    <a:cubicBezTo>
                      <a:pt x="24816" y="474651"/>
                      <a:pt x="43176" y="472050"/>
                      <a:pt x="61626" y="467188"/>
                    </a:cubicBezTo>
                    <a:cubicBezTo>
                      <a:pt x="80239" y="462297"/>
                      <a:pt x="98228" y="455637"/>
                      <a:pt x="115652" y="447489"/>
                    </a:cubicBezTo>
                    <a:cubicBezTo>
                      <a:pt x="150278" y="431329"/>
                      <a:pt x="181824" y="409118"/>
                      <a:pt x="209641" y="382982"/>
                    </a:cubicBezTo>
                    <a:cubicBezTo>
                      <a:pt x="273836" y="322652"/>
                      <a:pt x="313961" y="242357"/>
                      <a:pt x="338522" y="158671"/>
                    </a:cubicBezTo>
                    <a:cubicBezTo>
                      <a:pt x="346058" y="132951"/>
                      <a:pt x="351991" y="106860"/>
                      <a:pt x="357462" y="80650"/>
                    </a:cubicBezTo>
                    <a:cubicBezTo>
                      <a:pt x="360152" y="67701"/>
                      <a:pt x="362680" y="54707"/>
                      <a:pt x="365133" y="41714"/>
                    </a:cubicBezTo>
                    <a:cubicBezTo>
                      <a:pt x="367601" y="28705"/>
                      <a:pt x="369266" y="15102"/>
                      <a:pt x="373563" y="2584"/>
                    </a:cubicBezTo>
                    <a:cubicBezTo>
                      <a:pt x="374455" y="-32"/>
                      <a:pt x="378959" y="-18"/>
                      <a:pt x="379227" y="3000"/>
                    </a:cubicBezTo>
                    <a:cubicBezTo>
                      <a:pt x="380267" y="14924"/>
                      <a:pt x="378810" y="27174"/>
                      <a:pt x="377503" y="39067"/>
                    </a:cubicBezTo>
                    <a:cubicBezTo>
                      <a:pt x="376164" y="51184"/>
                      <a:pt x="374603" y="63285"/>
                      <a:pt x="372611" y="75313"/>
                    </a:cubicBezTo>
                    <a:cubicBezTo>
                      <a:pt x="368656" y="99278"/>
                      <a:pt x="363528" y="123006"/>
                      <a:pt x="357313" y="146465"/>
                    </a:cubicBezTo>
                    <a:cubicBezTo>
                      <a:pt x="344825" y="193697"/>
                      <a:pt x="327714" y="239651"/>
                      <a:pt x="304476" y="282676"/>
                    </a:cubicBezTo>
                    <a:cubicBezTo>
                      <a:pt x="265510" y="354780"/>
                      <a:pt x="207217" y="417295"/>
                      <a:pt x="133760" y="454863"/>
                    </a:cubicBezTo>
                    <a:cubicBezTo>
                      <a:pt x="95389" y="474473"/>
                      <a:pt x="50030" y="488805"/>
                      <a:pt x="6470" y="486471"/>
                    </a:cubicBezTo>
                    <a:cubicBezTo>
                      <a:pt x="1252" y="486188"/>
                      <a:pt x="643" y="477937"/>
                      <a:pt x="5950" y="4772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4" name="Google Shape;1231;p46">
                <a:extLst>
                  <a:ext uri="{FF2B5EF4-FFF2-40B4-BE49-F238E27FC236}">
                    <a16:creationId xmlns:a16="http://schemas.microsoft.com/office/drawing/2014/main" id="{27C50CDB-4F77-F157-67EE-F73ABD6B3414}"/>
                  </a:ext>
                </a:extLst>
              </p:cNvPr>
              <p:cNvSpPr/>
              <p:nvPr/>
            </p:nvSpPr>
            <p:spPr>
              <a:xfrm>
                <a:off x="7750071" y="3367082"/>
                <a:ext cx="66278" cy="43024"/>
              </a:xfrm>
              <a:custGeom>
                <a:avLst/>
                <a:gdLst/>
                <a:ahLst/>
                <a:cxnLst/>
                <a:rect l="l" t="t" r="r" b="b"/>
                <a:pathLst>
                  <a:path w="88371" h="57365" extrusionOk="0">
                    <a:moveTo>
                      <a:pt x="2242" y="26859"/>
                    </a:moveTo>
                    <a:cubicBezTo>
                      <a:pt x="1334" y="42618"/>
                      <a:pt x="20364" y="56563"/>
                      <a:pt x="44761" y="57975"/>
                    </a:cubicBezTo>
                    <a:cubicBezTo>
                      <a:pt x="69127" y="59388"/>
                      <a:pt x="89643" y="47747"/>
                      <a:pt x="90551" y="31973"/>
                    </a:cubicBezTo>
                    <a:cubicBezTo>
                      <a:pt x="91457" y="16185"/>
                      <a:pt x="72443" y="2254"/>
                      <a:pt x="48046" y="842"/>
                    </a:cubicBezTo>
                    <a:cubicBezTo>
                      <a:pt x="23679" y="-570"/>
                      <a:pt x="3164" y="11070"/>
                      <a:pt x="2242" y="26859"/>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5" name="Google Shape;1232;p46">
                <a:extLst>
                  <a:ext uri="{FF2B5EF4-FFF2-40B4-BE49-F238E27FC236}">
                    <a16:creationId xmlns:a16="http://schemas.microsoft.com/office/drawing/2014/main" id="{B6ED784D-D06C-D9B7-1724-CBB60B869A9D}"/>
                  </a:ext>
                </a:extLst>
              </p:cNvPr>
              <p:cNvSpPr/>
              <p:nvPr/>
            </p:nvSpPr>
            <p:spPr>
              <a:xfrm>
                <a:off x="8014855" y="2345804"/>
                <a:ext cx="33960" cy="249384"/>
              </a:xfrm>
              <a:custGeom>
                <a:avLst/>
                <a:gdLst/>
                <a:ahLst/>
                <a:cxnLst/>
                <a:rect l="l" t="t" r="r" b="b"/>
                <a:pathLst>
                  <a:path w="45280" h="332512" extrusionOk="0">
                    <a:moveTo>
                      <a:pt x="43759" y="16105"/>
                    </a:moveTo>
                    <a:cubicBezTo>
                      <a:pt x="49617" y="88373"/>
                      <a:pt x="50361" y="190687"/>
                      <a:pt x="33888" y="325113"/>
                    </a:cubicBezTo>
                    <a:cubicBezTo>
                      <a:pt x="33546" y="327700"/>
                      <a:pt x="33263" y="330346"/>
                      <a:pt x="32907" y="332978"/>
                    </a:cubicBezTo>
                    <a:lnTo>
                      <a:pt x="2281" y="329171"/>
                    </a:lnTo>
                    <a:cubicBezTo>
                      <a:pt x="2668" y="326139"/>
                      <a:pt x="2994" y="323106"/>
                      <a:pt x="3351" y="320162"/>
                    </a:cubicBezTo>
                    <a:cubicBezTo>
                      <a:pt x="20746" y="177307"/>
                      <a:pt x="18099" y="71232"/>
                      <a:pt x="11023" y="465"/>
                    </a:cubicBezTo>
                    <a:lnTo>
                      <a:pt x="43759" y="16105"/>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 name="Google Shape;1233;p46">
                <a:extLst>
                  <a:ext uri="{FF2B5EF4-FFF2-40B4-BE49-F238E27FC236}">
                    <a16:creationId xmlns:a16="http://schemas.microsoft.com/office/drawing/2014/main" id="{A628BF92-AC9A-8D70-5BDF-6672F21C0701}"/>
                  </a:ext>
                </a:extLst>
              </p:cNvPr>
              <p:cNvSpPr/>
              <p:nvPr/>
            </p:nvSpPr>
            <p:spPr>
              <a:xfrm>
                <a:off x="7758869" y="2580615"/>
                <a:ext cx="344115" cy="506350"/>
              </a:xfrm>
              <a:custGeom>
                <a:avLst/>
                <a:gdLst/>
                <a:ahLst/>
                <a:cxnLst/>
                <a:rect l="l" t="t" r="r" b="b"/>
                <a:pathLst>
                  <a:path w="458820" h="675133" extrusionOk="0">
                    <a:moveTo>
                      <a:pt x="420427" y="675702"/>
                    </a:moveTo>
                    <a:lnTo>
                      <a:pt x="390203" y="669294"/>
                    </a:lnTo>
                    <a:cubicBezTo>
                      <a:pt x="485842" y="217402"/>
                      <a:pt x="381996" y="66325"/>
                      <a:pt x="355266" y="36219"/>
                    </a:cubicBezTo>
                    <a:cubicBezTo>
                      <a:pt x="121693" y="136303"/>
                      <a:pt x="33517" y="599688"/>
                      <a:pt x="32625" y="604416"/>
                    </a:cubicBezTo>
                    <a:lnTo>
                      <a:pt x="2252" y="598796"/>
                    </a:lnTo>
                    <a:cubicBezTo>
                      <a:pt x="5984" y="578547"/>
                      <a:pt x="96791" y="101559"/>
                      <a:pt x="353393" y="3661"/>
                    </a:cubicBezTo>
                    <a:lnTo>
                      <a:pt x="361495" y="568"/>
                    </a:lnTo>
                    <a:lnTo>
                      <a:pt x="368349" y="5876"/>
                    </a:lnTo>
                    <a:cubicBezTo>
                      <a:pt x="375142" y="11139"/>
                      <a:pt x="533638" y="140822"/>
                      <a:pt x="420427" y="675702"/>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7" name="Google Shape;1234;p46">
                <a:extLst>
                  <a:ext uri="{FF2B5EF4-FFF2-40B4-BE49-F238E27FC236}">
                    <a16:creationId xmlns:a16="http://schemas.microsoft.com/office/drawing/2014/main" id="{A12B2EF5-E005-F0E1-E885-889E603138A5}"/>
                  </a:ext>
                </a:extLst>
              </p:cNvPr>
              <p:cNvSpPr/>
              <p:nvPr/>
            </p:nvSpPr>
            <p:spPr>
              <a:xfrm>
                <a:off x="7021934" y="2345704"/>
                <a:ext cx="61750" cy="613603"/>
              </a:xfrm>
              <a:custGeom>
                <a:avLst/>
                <a:gdLst/>
                <a:ahLst/>
                <a:cxnLst/>
                <a:rect l="l" t="t" r="r" b="b"/>
                <a:pathLst>
                  <a:path w="82333" h="818137" extrusionOk="0">
                    <a:moveTo>
                      <a:pt x="71819" y="772419"/>
                    </a:moveTo>
                    <a:cubicBezTo>
                      <a:pt x="75476" y="796652"/>
                      <a:pt x="78019" y="810641"/>
                      <a:pt x="78182" y="811504"/>
                    </a:cubicBezTo>
                    <a:lnTo>
                      <a:pt x="39871" y="818655"/>
                    </a:lnTo>
                    <a:cubicBezTo>
                      <a:pt x="39231" y="815325"/>
                      <a:pt x="36748" y="801692"/>
                      <a:pt x="33314" y="779763"/>
                    </a:cubicBezTo>
                    <a:cubicBezTo>
                      <a:pt x="30920" y="764599"/>
                      <a:pt x="28141" y="745495"/>
                      <a:pt x="25152" y="723016"/>
                    </a:cubicBezTo>
                    <a:cubicBezTo>
                      <a:pt x="5231" y="571999"/>
                      <a:pt x="-21114" y="270469"/>
                      <a:pt x="39766" y="16439"/>
                    </a:cubicBezTo>
                    <a:cubicBezTo>
                      <a:pt x="54766" y="10968"/>
                      <a:pt x="69663" y="5646"/>
                      <a:pt x="84337" y="517"/>
                    </a:cubicBezTo>
                    <a:cubicBezTo>
                      <a:pt x="18611" y="247797"/>
                      <a:pt x="43765" y="556299"/>
                      <a:pt x="63464" y="711881"/>
                    </a:cubicBezTo>
                    <a:cubicBezTo>
                      <a:pt x="66496" y="736025"/>
                      <a:pt x="69381" y="756437"/>
                      <a:pt x="71819" y="772419"/>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8" name="Google Shape;1235;p46">
                <a:extLst>
                  <a:ext uri="{FF2B5EF4-FFF2-40B4-BE49-F238E27FC236}">
                    <a16:creationId xmlns:a16="http://schemas.microsoft.com/office/drawing/2014/main" id="{74EF2C24-BB6E-C061-9B21-E44D721AB37C}"/>
                  </a:ext>
                </a:extLst>
              </p:cNvPr>
              <p:cNvSpPr/>
              <p:nvPr/>
            </p:nvSpPr>
            <p:spPr>
              <a:xfrm>
                <a:off x="6994259" y="2879076"/>
                <a:ext cx="169118" cy="200881"/>
              </a:xfrm>
              <a:custGeom>
                <a:avLst/>
                <a:gdLst/>
                <a:ahLst/>
                <a:cxnLst/>
                <a:rect l="l" t="t" r="r" b="b"/>
                <a:pathLst>
                  <a:path w="225491" h="267842" extrusionOk="0">
                    <a:moveTo>
                      <a:pt x="224255" y="112372"/>
                    </a:moveTo>
                    <a:cubicBezTo>
                      <a:pt x="239033" y="185294"/>
                      <a:pt x="201955" y="254350"/>
                      <a:pt x="141477" y="266586"/>
                    </a:cubicBezTo>
                    <a:cubicBezTo>
                      <a:pt x="81013" y="278821"/>
                      <a:pt x="20015" y="229627"/>
                      <a:pt x="5252" y="156705"/>
                    </a:cubicBezTo>
                    <a:cubicBezTo>
                      <a:pt x="-9511" y="83768"/>
                      <a:pt x="27552" y="14726"/>
                      <a:pt x="88030" y="2476"/>
                    </a:cubicBezTo>
                    <a:cubicBezTo>
                      <a:pt x="148508" y="-9759"/>
                      <a:pt x="209493" y="39450"/>
                      <a:pt x="224255" y="112372"/>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9" name="Google Shape;1236;p46">
                <a:extLst>
                  <a:ext uri="{FF2B5EF4-FFF2-40B4-BE49-F238E27FC236}">
                    <a16:creationId xmlns:a16="http://schemas.microsoft.com/office/drawing/2014/main" id="{A0AB9D25-B385-D620-912A-0E7E3E647306}"/>
                  </a:ext>
                </a:extLst>
              </p:cNvPr>
              <p:cNvSpPr/>
              <p:nvPr/>
            </p:nvSpPr>
            <p:spPr>
              <a:xfrm>
                <a:off x="7023076" y="2923853"/>
                <a:ext cx="93868" cy="111495"/>
              </a:xfrm>
              <a:custGeom>
                <a:avLst/>
                <a:gdLst/>
                <a:ahLst/>
                <a:cxnLst/>
                <a:rect l="l" t="t" r="r" b="b"/>
                <a:pathLst>
                  <a:path w="125157" h="148660" extrusionOk="0">
                    <a:moveTo>
                      <a:pt x="125367" y="62646"/>
                    </a:moveTo>
                    <a:cubicBezTo>
                      <a:pt x="133559" y="103128"/>
                      <a:pt x="112983" y="141440"/>
                      <a:pt x="79414" y="148234"/>
                    </a:cubicBezTo>
                    <a:cubicBezTo>
                      <a:pt x="45844" y="155028"/>
                      <a:pt x="12007" y="127718"/>
                      <a:pt x="3801" y="87235"/>
                    </a:cubicBezTo>
                    <a:cubicBezTo>
                      <a:pt x="-4376" y="46768"/>
                      <a:pt x="16185" y="8441"/>
                      <a:pt x="49754" y="1647"/>
                    </a:cubicBezTo>
                    <a:cubicBezTo>
                      <a:pt x="83324" y="-5148"/>
                      <a:pt x="117176" y="22163"/>
                      <a:pt x="125367" y="6264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0" name="Google Shape;1237;p46">
                <a:extLst>
                  <a:ext uri="{FF2B5EF4-FFF2-40B4-BE49-F238E27FC236}">
                    <a16:creationId xmlns:a16="http://schemas.microsoft.com/office/drawing/2014/main" id="{ED07D4DA-7F31-9B09-B9EC-534207ED88AF}"/>
                  </a:ext>
                </a:extLst>
              </p:cNvPr>
              <p:cNvSpPr/>
              <p:nvPr/>
            </p:nvSpPr>
            <p:spPr>
              <a:xfrm>
                <a:off x="7473905" y="3340475"/>
                <a:ext cx="58326" cy="108323"/>
              </a:xfrm>
              <a:custGeom>
                <a:avLst/>
                <a:gdLst/>
                <a:ahLst/>
                <a:cxnLst/>
                <a:rect l="l" t="t" r="r" b="b"/>
                <a:pathLst>
                  <a:path w="77768" h="144431" extrusionOk="0">
                    <a:moveTo>
                      <a:pt x="79900" y="72951"/>
                    </a:moveTo>
                    <a:cubicBezTo>
                      <a:pt x="79900" y="112824"/>
                      <a:pt x="62490" y="145159"/>
                      <a:pt x="41008" y="145159"/>
                    </a:cubicBezTo>
                    <a:cubicBezTo>
                      <a:pt x="19540" y="145159"/>
                      <a:pt x="2131" y="112824"/>
                      <a:pt x="2131" y="72951"/>
                    </a:cubicBezTo>
                    <a:cubicBezTo>
                      <a:pt x="2131" y="33063"/>
                      <a:pt x="19540" y="728"/>
                      <a:pt x="41008" y="728"/>
                    </a:cubicBezTo>
                    <a:cubicBezTo>
                      <a:pt x="62490" y="728"/>
                      <a:pt x="79900" y="33063"/>
                      <a:pt x="79900" y="72951"/>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32" name="Google Shape;1238;p46">
              <a:extLst>
                <a:ext uri="{FF2B5EF4-FFF2-40B4-BE49-F238E27FC236}">
                  <a16:creationId xmlns:a16="http://schemas.microsoft.com/office/drawing/2014/main" id="{7D98EC0D-CAF5-F190-9E14-C259C58C58C9}"/>
                </a:ext>
              </a:extLst>
            </p:cNvPr>
            <p:cNvGrpSpPr/>
            <p:nvPr/>
          </p:nvGrpSpPr>
          <p:grpSpPr>
            <a:xfrm>
              <a:off x="3273472" y="1387309"/>
              <a:ext cx="854674" cy="927215"/>
              <a:chOff x="3385797" y="1387309"/>
              <a:chExt cx="854674" cy="927215"/>
            </a:xfrm>
          </p:grpSpPr>
          <p:sp>
            <p:nvSpPr>
              <p:cNvPr id="133" name="Google Shape;1239;p46">
                <a:extLst>
                  <a:ext uri="{FF2B5EF4-FFF2-40B4-BE49-F238E27FC236}">
                    <a16:creationId xmlns:a16="http://schemas.microsoft.com/office/drawing/2014/main" id="{AA69F747-541E-0383-4459-DCDC848164B0}"/>
                  </a:ext>
                </a:extLst>
              </p:cNvPr>
              <p:cNvSpPr/>
              <p:nvPr/>
            </p:nvSpPr>
            <p:spPr>
              <a:xfrm rot="10800000" flipH="1">
                <a:off x="3877875" y="1951927"/>
                <a:ext cx="362597" cy="362597"/>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4" name="Google Shape;1240;p46">
                <a:extLst>
                  <a:ext uri="{FF2B5EF4-FFF2-40B4-BE49-F238E27FC236}">
                    <a16:creationId xmlns:a16="http://schemas.microsoft.com/office/drawing/2014/main" id="{E6E31F7E-CAC2-3FA6-C344-733E76921A40}"/>
                  </a:ext>
                </a:extLst>
              </p:cNvPr>
              <p:cNvSpPr/>
              <p:nvPr/>
            </p:nvSpPr>
            <p:spPr>
              <a:xfrm rot="10800000" flipH="1">
                <a:off x="3385797" y="1387309"/>
                <a:ext cx="212109" cy="212109"/>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sp>
        <p:nvSpPr>
          <p:cNvPr id="128" name="Rettangolo 127">
            <a:extLst>
              <a:ext uri="{FF2B5EF4-FFF2-40B4-BE49-F238E27FC236}">
                <a16:creationId xmlns:a16="http://schemas.microsoft.com/office/drawing/2014/main" id="{00981222-6F29-1121-386C-9CC0C0482439}"/>
              </a:ext>
            </a:extLst>
          </p:cNvPr>
          <p:cNvSpPr/>
          <p:nvPr/>
        </p:nvSpPr>
        <p:spPr>
          <a:xfrm>
            <a:off x="5483158" y="1052575"/>
            <a:ext cx="1719840" cy="374364"/>
          </a:xfrm>
          <a:prstGeom prst="rect">
            <a:avLst/>
          </a:prstGeom>
          <a:solidFill>
            <a:schemeClr val="accent5">
              <a:lumMod val="75000"/>
            </a:schemeClr>
          </a:solidFill>
          <a:ln>
            <a:solidFill>
              <a:schemeClr val="accent5">
                <a:lumMod val="50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it-CH" sz="1200" dirty="0">
                <a:latin typeface="Times New Roman" panose="02020603050405020304" pitchFamily="18" charset="0"/>
              </a:rPr>
              <a:t>Concepts Probabilities</a:t>
            </a:r>
          </a:p>
        </p:txBody>
      </p:sp>
      <mc:AlternateContent xmlns:mc="http://schemas.openxmlformats.org/markup-compatibility/2006">
        <mc:Choice xmlns:a14="http://schemas.microsoft.com/office/drawing/2010/main" Requires="a14">
          <p:sp>
            <p:nvSpPr>
              <p:cNvPr id="175" name="CasellaDiTesto 174">
                <a:extLst>
                  <a:ext uri="{FF2B5EF4-FFF2-40B4-BE49-F238E27FC236}">
                    <a16:creationId xmlns:a16="http://schemas.microsoft.com/office/drawing/2014/main" id="{4DAD944F-5C0E-0599-1940-B877CF8850EF}"/>
                  </a:ext>
                </a:extLst>
              </p:cNvPr>
              <p:cNvSpPr txBox="1"/>
              <p:nvPr/>
            </p:nvSpPr>
            <p:spPr>
              <a:xfrm>
                <a:off x="5621692" y="2872163"/>
                <a:ext cx="1420389" cy="261610"/>
              </a:xfrm>
              <a:prstGeom prst="rect">
                <a:avLst/>
              </a:prstGeom>
              <a:noFill/>
            </p:spPr>
            <p:txBody>
              <a:bodyPr wrap="none" rtlCol="0">
                <a:spAutoFit/>
              </a:bodyPr>
              <a:lstStyle/>
              <a:p>
                <a:r>
                  <a:rPr lang="it-CH" sz="1100" dirty="0">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it-CH" sz="1100">
                            <a:latin typeface="Cambria Math" panose="02040503050406030204" pitchFamily="18" charset="0"/>
                          </a:rPr>
                        </m:ctrlPr>
                      </m:accPr>
                      <m:e>
                        <m:r>
                          <a:rPr lang="en-US" sz="1100" smtClean="0">
                            <a:latin typeface="Cambria Math" panose="02040503050406030204" pitchFamily="18" charset="0"/>
                          </a:rPr>
                          <m:t>𝑝</m:t>
                        </m:r>
                      </m:e>
                    </m:acc>
                  </m:oMath>
                </a14:m>
                <a:r>
                  <a:rPr lang="it-CH" sz="1100" baseline="-25000" dirty="0">
                    <a:latin typeface="Times New Roman" panose="02020603050405020304" pitchFamily="18" charset="0"/>
                    <a:cs typeface="Times New Roman" panose="02020603050405020304" pitchFamily="18" charset="0"/>
                  </a:rPr>
                  <a:t>1</a:t>
                </a:r>
                <a:r>
                  <a:rPr lang="it-CH" sz="1100" dirty="0">
                    <a:latin typeface="Times New Roman" panose="02020603050405020304" pitchFamily="18" charset="0"/>
                    <a:cs typeface="Times New Roman" panose="02020603050405020304" pitchFamily="18" charset="0"/>
                  </a:rPr>
                  <a:t> </a:t>
                </a:r>
                <a14:m>
                  <m:oMath xmlns:m="http://schemas.openxmlformats.org/officeDocument/2006/math">
                    <m:r>
                      <a:rPr lang="it-CH" sz="1100" smtClean="0">
                        <a:latin typeface="Cambria Math" panose="02040503050406030204" pitchFamily="18" charset="0"/>
                        <a:ea typeface="Cambria Math" panose="02040503050406030204" pitchFamily="18" charset="0"/>
                      </a:rPr>
                      <m:t>∙</m:t>
                    </m:r>
                    <m:acc>
                      <m:accPr>
                        <m:chr m:val="̂"/>
                        <m:ctrlPr>
                          <a:rPr lang="it-CH" sz="1100">
                            <a:latin typeface="Cambria Math" panose="02040503050406030204" pitchFamily="18" charset="0"/>
                          </a:rPr>
                        </m:ctrlPr>
                      </m:accPr>
                      <m:e>
                        <m:r>
                          <a:rPr lang="en-US" sz="1100">
                            <a:latin typeface="Cambria Math" panose="02040503050406030204" pitchFamily="18" charset="0"/>
                          </a:rPr>
                          <m:t>𝑐</m:t>
                        </m:r>
                      </m:e>
                    </m:acc>
                  </m:oMath>
                </a14:m>
                <a:r>
                  <a:rPr lang="it-CH" sz="1100" baseline="-25000" dirty="0">
                    <a:latin typeface="Times New Roman" panose="02020603050405020304" pitchFamily="18" charset="0"/>
                    <a:cs typeface="Times New Roman" panose="02020603050405020304" pitchFamily="18" charset="0"/>
                  </a:rPr>
                  <a:t>1</a:t>
                </a:r>
                <a:r>
                  <a:rPr lang="it-CH" sz="1100" baseline="30000" dirty="0">
                    <a:latin typeface="Times New Roman" panose="02020603050405020304" pitchFamily="18" charset="0"/>
                    <a:cs typeface="Times New Roman" panose="02020603050405020304" pitchFamily="18" charset="0"/>
                  </a:rPr>
                  <a:t>+</a:t>
                </a:r>
                <a:r>
                  <a:rPr lang="it-CH" sz="1100" dirty="0">
                    <a:latin typeface="Times New Roman" panose="02020603050405020304" pitchFamily="18" charset="0"/>
                    <a:cs typeface="Times New Roman" panose="02020603050405020304" pitchFamily="18" charset="0"/>
                  </a:rPr>
                  <a:t>+ (1-</a:t>
                </a:r>
                <a14:m>
                  <m:oMath xmlns:m="http://schemas.openxmlformats.org/officeDocument/2006/math">
                    <m:acc>
                      <m:accPr>
                        <m:chr m:val="̂"/>
                        <m:ctrlPr>
                          <a:rPr lang="it-CH" sz="1100">
                            <a:latin typeface="Cambria Math" panose="02040503050406030204" pitchFamily="18" charset="0"/>
                          </a:rPr>
                        </m:ctrlPr>
                      </m:accPr>
                      <m:e>
                        <m:r>
                          <a:rPr lang="en-US" sz="1100">
                            <a:latin typeface="Cambria Math" panose="02040503050406030204" pitchFamily="18" charset="0"/>
                          </a:rPr>
                          <m:t>𝑝</m:t>
                        </m:r>
                      </m:e>
                    </m:acc>
                  </m:oMath>
                </a14:m>
                <a:r>
                  <a:rPr lang="it-CH" sz="1100" baseline="-25000" dirty="0">
                    <a:latin typeface="Times New Roman" panose="02020603050405020304" pitchFamily="18" charset="0"/>
                    <a:cs typeface="Times New Roman" panose="02020603050405020304" pitchFamily="18" charset="0"/>
                  </a:rPr>
                  <a:t>1</a:t>
                </a:r>
                <a:r>
                  <a:rPr lang="it-CH" sz="1100" dirty="0">
                    <a:latin typeface="Times New Roman" panose="02020603050405020304" pitchFamily="18" charset="0"/>
                    <a:cs typeface="Times New Roman" panose="02020603050405020304" pitchFamily="18" charset="0"/>
                  </a:rPr>
                  <a:t>)</a:t>
                </a:r>
                <a14:m>
                  <m:oMath xmlns:m="http://schemas.openxmlformats.org/officeDocument/2006/math">
                    <m:r>
                      <a:rPr lang="it-CH" sz="1100">
                        <a:latin typeface="Cambria Math" panose="02040503050406030204" pitchFamily="18" charset="0"/>
                        <a:ea typeface="Cambria Math" panose="02040503050406030204" pitchFamily="18" charset="0"/>
                      </a:rPr>
                      <m:t>∙</m:t>
                    </m:r>
                    <m:acc>
                      <m:accPr>
                        <m:chr m:val="̂"/>
                        <m:ctrlPr>
                          <a:rPr lang="it-CH" sz="1100">
                            <a:latin typeface="Cambria Math" panose="02040503050406030204" pitchFamily="18" charset="0"/>
                          </a:rPr>
                        </m:ctrlPr>
                      </m:accPr>
                      <m:e>
                        <m:r>
                          <a:rPr lang="en-US" sz="1100">
                            <a:latin typeface="Cambria Math" panose="02040503050406030204" pitchFamily="18" charset="0"/>
                          </a:rPr>
                          <m:t>𝑐</m:t>
                        </m:r>
                      </m:e>
                    </m:acc>
                  </m:oMath>
                </a14:m>
                <a:r>
                  <a:rPr lang="it-CH" sz="1100" baseline="-25000" dirty="0">
                    <a:latin typeface="Times New Roman" panose="02020603050405020304" pitchFamily="18" charset="0"/>
                    <a:cs typeface="Times New Roman" panose="02020603050405020304" pitchFamily="18" charset="0"/>
                  </a:rPr>
                  <a:t>1</a:t>
                </a:r>
                <a:r>
                  <a:rPr lang="it-CH" sz="1100" baseline="30000" dirty="0">
                    <a:latin typeface="Times New Roman" panose="02020603050405020304" pitchFamily="18" charset="0"/>
                    <a:cs typeface="Times New Roman" panose="02020603050405020304" pitchFamily="18" charset="0"/>
                  </a:rPr>
                  <a:t>-</a:t>
                </a:r>
                <a:endParaRPr lang="it-CH" sz="1100" dirty="0">
                  <a:latin typeface="Times New Roman" panose="02020603050405020304" pitchFamily="18" charset="0"/>
                  <a:cs typeface="Times New Roman" panose="02020603050405020304" pitchFamily="18" charset="0"/>
                </a:endParaRPr>
              </a:p>
            </p:txBody>
          </p:sp>
        </mc:Choice>
        <mc:Fallback>
          <p:sp>
            <p:nvSpPr>
              <p:cNvPr id="175" name="CasellaDiTesto 174">
                <a:extLst>
                  <a:ext uri="{FF2B5EF4-FFF2-40B4-BE49-F238E27FC236}">
                    <a16:creationId xmlns:a16="http://schemas.microsoft.com/office/drawing/2014/main" id="{4DAD944F-5C0E-0599-1940-B877CF8850EF}"/>
                  </a:ext>
                </a:extLst>
              </p:cNvPr>
              <p:cNvSpPr txBox="1">
                <a:spLocks noRot="1" noChangeAspect="1" noMove="1" noResize="1" noEditPoints="1" noAdjustHandles="1" noChangeArrowheads="1" noChangeShapeType="1" noTextEdit="1"/>
              </p:cNvSpPr>
              <p:nvPr/>
            </p:nvSpPr>
            <p:spPr>
              <a:xfrm>
                <a:off x="5621692" y="2872163"/>
                <a:ext cx="1420389" cy="261610"/>
              </a:xfrm>
              <a:prstGeom prst="rect">
                <a:avLst/>
              </a:prstGeom>
              <a:blipFill>
                <a:blip r:embed="rId9"/>
                <a:stretch>
                  <a:fillRect b="-19048"/>
                </a:stretch>
              </a:blipFill>
            </p:spPr>
            <p:txBody>
              <a:bodyPr/>
              <a:lstStyle/>
              <a:p>
                <a:r>
                  <a:rPr lang="it-CH">
                    <a:noFill/>
                  </a:rPr>
                  <a:t> </a:t>
                </a:r>
              </a:p>
            </p:txBody>
          </p:sp>
        </mc:Fallback>
      </mc:AlternateContent>
      <p:sp>
        <p:nvSpPr>
          <p:cNvPr id="176" name="CasellaDiTesto 175">
            <a:extLst>
              <a:ext uri="{FF2B5EF4-FFF2-40B4-BE49-F238E27FC236}">
                <a16:creationId xmlns:a16="http://schemas.microsoft.com/office/drawing/2014/main" id="{9976696B-FD2A-0EC1-D190-459ABA441413}"/>
              </a:ext>
            </a:extLst>
          </p:cNvPr>
          <p:cNvSpPr txBox="1"/>
          <p:nvPr/>
        </p:nvSpPr>
        <p:spPr>
          <a:xfrm>
            <a:off x="5793902" y="3294278"/>
            <a:ext cx="364202" cy="307777"/>
          </a:xfrm>
          <a:prstGeom prst="rect">
            <a:avLst/>
          </a:prstGeom>
          <a:noFill/>
        </p:spPr>
        <p:txBody>
          <a:bodyPr wrap="none" rtlCol="0">
            <a:spAutoFit/>
          </a:bodyPr>
          <a:lstStyle/>
          <a:p>
            <a:r>
              <a:rPr lang="it-CH" dirty="0">
                <a:latin typeface="Times New Roman" panose="02020603050405020304" pitchFamily="18" charset="0"/>
                <a:cs typeface="Times New Roman" panose="02020603050405020304" pitchFamily="18" charset="0"/>
              </a:rPr>
              <a:t>…</a:t>
            </a:r>
          </a:p>
        </p:txBody>
      </p:sp>
      <p:sp>
        <p:nvSpPr>
          <p:cNvPr id="178" name="CasellaDiTesto 177">
            <a:extLst>
              <a:ext uri="{FF2B5EF4-FFF2-40B4-BE49-F238E27FC236}">
                <a16:creationId xmlns:a16="http://schemas.microsoft.com/office/drawing/2014/main" id="{1E8B5403-11A4-D747-B3ED-EF94B5FBFE5A}"/>
              </a:ext>
            </a:extLst>
          </p:cNvPr>
          <p:cNvSpPr txBox="1"/>
          <p:nvPr/>
        </p:nvSpPr>
        <p:spPr>
          <a:xfrm>
            <a:off x="5769419" y="4303109"/>
            <a:ext cx="364202" cy="307777"/>
          </a:xfrm>
          <a:prstGeom prst="rect">
            <a:avLst/>
          </a:prstGeom>
          <a:noFill/>
        </p:spPr>
        <p:txBody>
          <a:bodyPr wrap="none" rtlCol="0">
            <a:spAutoFit/>
          </a:bodyPr>
          <a:lstStyle/>
          <a:p>
            <a:r>
              <a:rPr lang="it-CH" dirty="0">
                <a:latin typeface="Times New Roman" panose="02020603050405020304" pitchFamily="18" charset="0"/>
                <a:cs typeface="Times New Roman" panose="02020603050405020304" pitchFamily="18" charset="0"/>
              </a:rPr>
              <a:t>…</a:t>
            </a:r>
          </a:p>
        </p:txBody>
      </p:sp>
      <mc:AlternateContent xmlns:mc="http://schemas.openxmlformats.org/markup-compatibility/2006">
        <mc:Choice xmlns:a14="http://schemas.microsoft.com/office/drawing/2010/main" Requires="a14">
          <p:sp>
            <p:nvSpPr>
              <p:cNvPr id="179" name="Ovale 178">
                <a:extLst>
                  <a:ext uri="{FF2B5EF4-FFF2-40B4-BE49-F238E27FC236}">
                    <a16:creationId xmlns:a16="http://schemas.microsoft.com/office/drawing/2014/main" id="{DB2E5ACD-AAF3-BE24-1F2A-7BB7AB91AD79}"/>
                  </a:ext>
                </a:extLst>
              </p:cNvPr>
              <p:cNvSpPr/>
              <p:nvPr/>
            </p:nvSpPr>
            <p:spPr>
              <a:xfrm>
                <a:off x="6249450" y="3311391"/>
                <a:ext cx="875632" cy="8712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it-CH" i="1" smtClean="0">
                        <a:latin typeface="Cambria Math" panose="02040503050406030204" pitchFamily="18" charset="0"/>
                        <a:ea typeface="Cambria Math" panose="02040503050406030204" pitchFamily="18" charset="0"/>
                      </a:rPr>
                      <m:t>ℱ</m:t>
                    </m:r>
                  </m:oMath>
                </a14:m>
                <a:r>
                  <a:rPr lang="it-CH" dirty="0">
                    <a:latin typeface="Times New Roman" panose="02020603050405020304" pitchFamily="18" charset="0"/>
                  </a:rPr>
                  <a:t>(c)</a:t>
                </a:r>
              </a:p>
            </p:txBody>
          </p:sp>
        </mc:Choice>
        <mc:Fallback>
          <p:sp>
            <p:nvSpPr>
              <p:cNvPr id="179" name="Ovale 178">
                <a:extLst>
                  <a:ext uri="{FF2B5EF4-FFF2-40B4-BE49-F238E27FC236}">
                    <a16:creationId xmlns:a16="http://schemas.microsoft.com/office/drawing/2014/main" id="{DB2E5ACD-AAF3-BE24-1F2A-7BB7AB91AD79}"/>
                  </a:ext>
                </a:extLst>
              </p:cNvPr>
              <p:cNvSpPr>
                <a:spLocks noRot="1" noChangeAspect="1" noMove="1" noResize="1" noEditPoints="1" noAdjustHandles="1" noChangeArrowheads="1" noChangeShapeType="1" noTextEdit="1"/>
              </p:cNvSpPr>
              <p:nvPr/>
            </p:nvSpPr>
            <p:spPr>
              <a:xfrm>
                <a:off x="6249450" y="3311391"/>
                <a:ext cx="875632" cy="871259"/>
              </a:xfrm>
              <a:prstGeom prst="ellipse">
                <a:avLst/>
              </a:prstGeom>
              <a:blipFill>
                <a:blip r:embed="rId10"/>
                <a:stretch>
                  <a:fillRect/>
                </a:stretch>
              </a:blipFill>
            </p:spPr>
            <p:txBody>
              <a:bodyPr/>
              <a:lstStyle/>
              <a:p>
                <a:r>
                  <a:rPr lang="it-CH">
                    <a:noFill/>
                  </a:rPr>
                  <a:t> </a:t>
                </a:r>
              </a:p>
            </p:txBody>
          </p:sp>
        </mc:Fallback>
      </mc:AlternateContent>
      <p:cxnSp>
        <p:nvCxnSpPr>
          <p:cNvPr id="181" name="Connettore 2 180">
            <a:extLst>
              <a:ext uri="{FF2B5EF4-FFF2-40B4-BE49-F238E27FC236}">
                <a16:creationId xmlns:a16="http://schemas.microsoft.com/office/drawing/2014/main" id="{5917B373-9847-ED0F-E3D7-C75EE1F84771}"/>
              </a:ext>
            </a:extLst>
          </p:cNvPr>
          <p:cNvCxnSpPr>
            <a:cxnSpLocks/>
            <a:stCxn id="179" idx="6"/>
          </p:cNvCxnSpPr>
          <p:nvPr/>
        </p:nvCxnSpPr>
        <p:spPr>
          <a:xfrm flipV="1">
            <a:off x="7125082" y="3747020"/>
            <a:ext cx="690861" cy="1"/>
          </a:xfrm>
          <a:prstGeom prst="straightConnector1">
            <a:avLst/>
          </a:prstGeom>
          <a:ln w="28575">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4" name="Rettangolo con angoli arrotondati 183">
            <a:extLst>
              <a:ext uri="{FF2B5EF4-FFF2-40B4-BE49-F238E27FC236}">
                <a16:creationId xmlns:a16="http://schemas.microsoft.com/office/drawing/2014/main" id="{4A4905B9-87BD-F156-9BB6-CDCD1CCBC5AB}"/>
              </a:ext>
            </a:extLst>
          </p:cNvPr>
          <p:cNvSpPr/>
          <p:nvPr/>
        </p:nvSpPr>
        <p:spPr>
          <a:xfrm>
            <a:off x="7826829" y="3311390"/>
            <a:ext cx="402771" cy="907377"/>
          </a:xfrm>
          <a:prstGeom prst="roundRect">
            <a:avLst/>
          </a:prstGeom>
          <a:solidFill>
            <a:schemeClr val="accent5">
              <a:lumMod val="75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CH" dirty="0">
              <a:latin typeface="Times New Roman" panose="02020603050405020304" pitchFamily="18" charset="0"/>
            </a:endParaRPr>
          </a:p>
        </p:txBody>
      </p:sp>
      <p:sp>
        <p:nvSpPr>
          <p:cNvPr id="185" name="Ovale 184">
            <a:extLst>
              <a:ext uri="{FF2B5EF4-FFF2-40B4-BE49-F238E27FC236}">
                <a16:creationId xmlns:a16="http://schemas.microsoft.com/office/drawing/2014/main" id="{7B4FDD18-2B99-A492-5889-D91F0D714808}"/>
              </a:ext>
            </a:extLst>
          </p:cNvPr>
          <p:cNvSpPr/>
          <p:nvPr/>
        </p:nvSpPr>
        <p:spPr>
          <a:xfrm>
            <a:off x="7837714" y="3343231"/>
            <a:ext cx="391886" cy="405794"/>
          </a:xfrm>
          <a:prstGeom prst="ellipse">
            <a:avLst/>
          </a:prstGeom>
          <a:solidFill>
            <a:schemeClr val="accent5">
              <a:lumMod val="40000"/>
              <a:lumOff val="60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CH" dirty="0">
              <a:solidFill>
                <a:srgbClr val="000000"/>
              </a:solidFill>
              <a:latin typeface="Times New Roman" panose="02020603050405020304" pitchFamily="18" charset="0"/>
            </a:endParaRPr>
          </a:p>
        </p:txBody>
      </p:sp>
      <p:sp>
        <p:nvSpPr>
          <p:cNvPr id="186" name="Ovale 185">
            <a:extLst>
              <a:ext uri="{FF2B5EF4-FFF2-40B4-BE49-F238E27FC236}">
                <a16:creationId xmlns:a16="http://schemas.microsoft.com/office/drawing/2014/main" id="{437CC95B-1045-8928-231B-340592E728C5}"/>
              </a:ext>
            </a:extLst>
          </p:cNvPr>
          <p:cNvSpPr/>
          <p:nvPr/>
        </p:nvSpPr>
        <p:spPr>
          <a:xfrm>
            <a:off x="7837714" y="3793297"/>
            <a:ext cx="391886" cy="405794"/>
          </a:xfrm>
          <a:prstGeom prst="ellipse">
            <a:avLst/>
          </a:prstGeom>
          <a:solidFill>
            <a:schemeClr val="accent5">
              <a:lumMod val="40000"/>
              <a:lumOff val="60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CH" dirty="0">
              <a:solidFill>
                <a:srgbClr val="000000"/>
              </a:solidFill>
              <a:latin typeface="Times New Roman" panose="02020603050405020304" pitchFamily="18" charset="0"/>
            </a:endParaRPr>
          </a:p>
        </p:txBody>
      </p:sp>
      <p:sp>
        <p:nvSpPr>
          <p:cNvPr id="187" name="CasellaDiTesto 186">
            <a:extLst>
              <a:ext uri="{FF2B5EF4-FFF2-40B4-BE49-F238E27FC236}">
                <a16:creationId xmlns:a16="http://schemas.microsoft.com/office/drawing/2014/main" id="{C8A19A62-7325-E840-58AF-7A63D8CFF72F}"/>
              </a:ext>
            </a:extLst>
          </p:cNvPr>
          <p:cNvSpPr txBox="1"/>
          <p:nvPr/>
        </p:nvSpPr>
        <p:spPr>
          <a:xfrm>
            <a:off x="7155620" y="2953260"/>
            <a:ext cx="1899879" cy="307777"/>
          </a:xfrm>
          <a:prstGeom prst="rect">
            <a:avLst/>
          </a:prstGeom>
          <a:noFill/>
        </p:spPr>
        <p:txBody>
          <a:bodyPr wrap="none" rtlCol="0">
            <a:spAutoFit/>
          </a:bodyPr>
          <a:lstStyle/>
          <a:p>
            <a:r>
              <a:rPr lang="it-CH" dirty="0">
                <a:solidFill>
                  <a:schemeClr val="accent5">
                    <a:lumMod val="50000"/>
                  </a:schemeClr>
                </a:solidFill>
                <a:latin typeface="Times New Roman" panose="02020603050405020304" pitchFamily="18" charset="0"/>
                <a:cs typeface="Times New Roman" panose="02020603050405020304" pitchFamily="18" charset="0"/>
              </a:rPr>
              <a:t>Mental Condition (P/N)</a:t>
            </a:r>
          </a:p>
        </p:txBody>
      </p:sp>
      <p:sp>
        <p:nvSpPr>
          <p:cNvPr id="3" name="Ovale 2">
            <a:extLst>
              <a:ext uri="{FF2B5EF4-FFF2-40B4-BE49-F238E27FC236}">
                <a16:creationId xmlns:a16="http://schemas.microsoft.com/office/drawing/2014/main" id="{824E4A4D-237C-B2D6-3F26-4E0E377AF4C9}"/>
              </a:ext>
            </a:extLst>
          </p:cNvPr>
          <p:cNvSpPr/>
          <p:nvPr/>
        </p:nvSpPr>
        <p:spPr>
          <a:xfrm rot="5400000">
            <a:off x="5363371" y="-258746"/>
            <a:ext cx="2002112" cy="2326876"/>
          </a:xfrm>
          <a:prstGeom prst="ellipse">
            <a:avLst/>
          </a:prstGeom>
          <a:noFill/>
          <a:ln w="285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it-CH" dirty="0">
              <a:latin typeface="Times New Roman" panose="02020603050405020304" pitchFamily="18" charset="0"/>
            </a:endParaRPr>
          </a:p>
        </p:txBody>
      </p:sp>
      <p:sp>
        <p:nvSpPr>
          <p:cNvPr id="5" name="Ovale 4">
            <a:extLst>
              <a:ext uri="{FF2B5EF4-FFF2-40B4-BE49-F238E27FC236}">
                <a16:creationId xmlns:a16="http://schemas.microsoft.com/office/drawing/2014/main" id="{F31956FA-2A30-F196-9FCB-B4EE2975139D}"/>
              </a:ext>
            </a:extLst>
          </p:cNvPr>
          <p:cNvSpPr/>
          <p:nvPr/>
        </p:nvSpPr>
        <p:spPr>
          <a:xfrm rot="5400000">
            <a:off x="7270149" y="2672687"/>
            <a:ext cx="1591189" cy="1807679"/>
          </a:xfrm>
          <a:prstGeom prst="ellipse">
            <a:avLst/>
          </a:prstGeom>
          <a:noFill/>
          <a:ln w="285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it-CH" dirty="0">
              <a:latin typeface="Times New Roman" panose="02020603050405020304" pitchFamily="18" charset="0"/>
            </a:endParaRPr>
          </a:p>
        </p:txBody>
      </p:sp>
    </p:spTree>
    <p:extLst>
      <p:ext uri="{BB962C8B-B14F-4D97-AF65-F5344CB8AC3E}">
        <p14:creationId xmlns:p14="http://schemas.microsoft.com/office/powerpoint/2010/main" val="3357042822"/>
      </p:ext>
    </p:extLst>
  </p:cSld>
  <p:clrMapOvr>
    <a:masterClrMapping/>
  </p:clrMapOvr>
  <p:transition>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52" name="Google Shape;752;p35"/>
          <p:cNvSpPr/>
          <p:nvPr/>
        </p:nvSpPr>
        <p:spPr>
          <a:xfrm rot="10800000">
            <a:off x="-480185" y="3811890"/>
            <a:ext cx="1853354" cy="1850672"/>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5">
              <a:lumMod val="500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2" name="Google Shape;762;p35"/>
          <p:cNvSpPr/>
          <p:nvPr/>
        </p:nvSpPr>
        <p:spPr>
          <a:xfrm rot="10800000">
            <a:off x="1437668" y="4270801"/>
            <a:ext cx="195893" cy="195893"/>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5">
              <a:lumMod val="60000"/>
              <a:lumOff val="400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3" name="Google Shape;763;p35"/>
          <p:cNvSpPr/>
          <p:nvPr/>
        </p:nvSpPr>
        <p:spPr>
          <a:xfrm rot="10800000">
            <a:off x="7021100" y="4681594"/>
            <a:ext cx="403259" cy="41379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5">
              <a:lumMod val="500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 name="Rettangolo con angoli arrotondati 2">
            <a:extLst>
              <a:ext uri="{FF2B5EF4-FFF2-40B4-BE49-F238E27FC236}">
                <a16:creationId xmlns:a16="http://schemas.microsoft.com/office/drawing/2014/main" id="{9F1D035C-1741-BD06-BBF0-ECE9FEC1A75C}"/>
              </a:ext>
            </a:extLst>
          </p:cNvPr>
          <p:cNvSpPr/>
          <p:nvPr/>
        </p:nvSpPr>
        <p:spPr>
          <a:xfrm>
            <a:off x="2214289" y="114021"/>
            <a:ext cx="5008440" cy="852112"/>
          </a:xfrm>
          <a:prstGeom prst="roundRect">
            <a:avLst/>
          </a:prstGeom>
          <a:solidFill>
            <a:schemeClr val="accent5">
              <a:lumMod val="75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CH" sz="2400" b="1" dirty="0">
                <a:latin typeface="+mj-lt"/>
              </a:rPr>
              <a:t>Performance on concepts</a:t>
            </a:r>
          </a:p>
        </p:txBody>
      </p:sp>
      <p:sp>
        <p:nvSpPr>
          <p:cNvPr id="4" name="Google Shape;763;p35">
            <a:extLst>
              <a:ext uri="{FF2B5EF4-FFF2-40B4-BE49-F238E27FC236}">
                <a16:creationId xmlns:a16="http://schemas.microsoft.com/office/drawing/2014/main" id="{E5C91BAB-68AF-EF12-A6E5-92836B5066D9}"/>
              </a:ext>
            </a:extLst>
          </p:cNvPr>
          <p:cNvSpPr/>
          <p:nvPr/>
        </p:nvSpPr>
        <p:spPr>
          <a:xfrm rot="10800000">
            <a:off x="64330" y="3450485"/>
            <a:ext cx="343786" cy="343786"/>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5">
              <a:lumMod val="750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 name="Google Shape;763;p35">
            <a:extLst>
              <a:ext uri="{FF2B5EF4-FFF2-40B4-BE49-F238E27FC236}">
                <a16:creationId xmlns:a16="http://schemas.microsoft.com/office/drawing/2014/main" id="{7ED641EC-0B61-1C8E-AEF3-E86C903BB342}"/>
              </a:ext>
            </a:extLst>
          </p:cNvPr>
          <p:cNvSpPr/>
          <p:nvPr/>
        </p:nvSpPr>
        <p:spPr>
          <a:xfrm rot="10800000">
            <a:off x="1437668" y="4751224"/>
            <a:ext cx="343786" cy="343786"/>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5">
              <a:lumMod val="500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8" name="Google Shape;752;p35">
            <a:extLst>
              <a:ext uri="{FF2B5EF4-FFF2-40B4-BE49-F238E27FC236}">
                <a16:creationId xmlns:a16="http://schemas.microsoft.com/office/drawing/2014/main" id="{9216A7DF-9545-694A-91B0-1F6646802AAE}"/>
              </a:ext>
            </a:extLst>
          </p:cNvPr>
          <p:cNvSpPr/>
          <p:nvPr/>
        </p:nvSpPr>
        <p:spPr>
          <a:xfrm rot="10800000">
            <a:off x="7706332" y="3693987"/>
            <a:ext cx="1853354" cy="1850672"/>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5">
              <a:lumMod val="750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 name="Google Shape;762;p35">
            <a:extLst>
              <a:ext uri="{FF2B5EF4-FFF2-40B4-BE49-F238E27FC236}">
                <a16:creationId xmlns:a16="http://schemas.microsoft.com/office/drawing/2014/main" id="{4024C7A6-93BE-CC5E-A9C6-11DA1DD2BBAB}"/>
              </a:ext>
            </a:extLst>
          </p:cNvPr>
          <p:cNvSpPr/>
          <p:nvPr/>
        </p:nvSpPr>
        <p:spPr>
          <a:xfrm rot="10800000">
            <a:off x="7423228" y="4493691"/>
            <a:ext cx="195893" cy="195893"/>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5">
              <a:lumMod val="60000"/>
              <a:lumOff val="400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 name="Google Shape;762;p35">
            <a:extLst>
              <a:ext uri="{FF2B5EF4-FFF2-40B4-BE49-F238E27FC236}">
                <a16:creationId xmlns:a16="http://schemas.microsoft.com/office/drawing/2014/main" id="{8FCB299C-1E17-F469-9551-83D2392138E0}"/>
              </a:ext>
            </a:extLst>
          </p:cNvPr>
          <p:cNvSpPr/>
          <p:nvPr/>
        </p:nvSpPr>
        <p:spPr>
          <a:xfrm rot="10800000">
            <a:off x="6767331" y="4591107"/>
            <a:ext cx="195893" cy="195893"/>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5">
              <a:lumMod val="60000"/>
              <a:lumOff val="400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 name="Google Shape;752;p35">
            <a:extLst>
              <a:ext uri="{FF2B5EF4-FFF2-40B4-BE49-F238E27FC236}">
                <a16:creationId xmlns:a16="http://schemas.microsoft.com/office/drawing/2014/main" id="{16A529A6-9A69-AE00-E78F-47D579C19FDC}"/>
              </a:ext>
            </a:extLst>
          </p:cNvPr>
          <p:cNvSpPr/>
          <p:nvPr/>
        </p:nvSpPr>
        <p:spPr>
          <a:xfrm rot="10800000">
            <a:off x="8217323" y="2799131"/>
            <a:ext cx="1853354" cy="1850672"/>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5">
              <a:lumMod val="500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8" name="Google Shape;752;p35">
            <a:extLst>
              <a:ext uri="{FF2B5EF4-FFF2-40B4-BE49-F238E27FC236}">
                <a16:creationId xmlns:a16="http://schemas.microsoft.com/office/drawing/2014/main" id="{0B772E06-E43F-800C-6FD5-BF249A360014}"/>
              </a:ext>
            </a:extLst>
          </p:cNvPr>
          <p:cNvSpPr/>
          <p:nvPr/>
        </p:nvSpPr>
        <p:spPr>
          <a:xfrm rot="10800000">
            <a:off x="8633009" y="721078"/>
            <a:ext cx="1853354" cy="1850672"/>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5">
              <a:lumMod val="750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 name="CasellaDiTesto 8">
            <a:extLst>
              <a:ext uri="{FF2B5EF4-FFF2-40B4-BE49-F238E27FC236}">
                <a16:creationId xmlns:a16="http://schemas.microsoft.com/office/drawing/2014/main" id="{E49219AA-4CFD-80E0-F096-B634924FCDE3}"/>
              </a:ext>
            </a:extLst>
          </p:cNvPr>
          <p:cNvSpPr txBox="1"/>
          <p:nvPr/>
        </p:nvSpPr>
        <p:spPr>
          <a:xfrm>
            <a:off x="234585" y="1083512"/>
            <a:ext cx="8217322" cy="923330"/>
          </a:xfrm>
          <a:prstGeom prst="rect">
            <a:avLst/>
          </a:prstGeom>
          <a:noFill/>
        </p:spPr>
        <p:txBody>
          <a:bodyPr wrap="square" rtlCol="0">
            <a:spAutoFit/>
          </a:bodyPr>
          <a:lstStyle/>
          <a:p>
            <a:r>
              <a:rPr lang="it-CH" sz="1800" b="1" dirty="0">
                <a:latin typeface="Times New Roman" panose="02020603050405020304" pitchFamily="18" charset="0"/>
                <a:cs typeface="Times New Roman" panose="02020603050405020304" pitchFamily="18" charset="0"/>
              </a:rPr>
              <a:t>Very unbalanced! </a:t>
            </a:r>
            <a:r>
              <a:rPr lang="it-CH" sz="1800" dirty="0" err="1">
                <a:latin typeface="Times New Roman" panose="02020603050405020304" pitchFamily="18" charset="0"/>
                <a:cs typeface="Times New Roman" panose="02020603050405020304" pitchFamily="18" charset="0"/>
              </a:rPr>
              <a:t>This</a:t>
            </a:r>
            <a:r>
              <a:rPr lang="it-CH" sz="1800" dirty="0">
                <a:latin typeface="Times New Roman" panose="02020603050405020304" pitchFamily="18" charset="0"/>
                <a:cs typeface="Times New Roman" panose="02020603050405020304" pitchFamily="18" charset="0"/>
              </a:rPr>
              <a:t> </a:t>
            </a:r>
            <a:r>
              <a:rPr lang="it-CH" sz="1800" dirty="0" err="1">
                <a:latin typeface="Times New Roman" panose="02020603050405020304" pitchFamily="18" charset="0"/>
                <a:cs typeface="Times New Roman" panose="02020603050405020304" pitchFamily="18" charset="0"/>
              </a:rPr>
              <a:t>means</a:t>
            </a:r>
            <a:r>
              <a:rPr lang="it-CH" sz="1800" dirty="0">
                <a:latin typeface="Times New Roman" panose="02020603050405020304" pitchFamily="18" charset="0"/>
                <a:cs typeface="Times New Roman" panose="02020603050405020304" pitchFamily="18" charset="0"/>
              </a:rPr>
              <a:t> </a:t>
            </a:r>
            <a:r>
              <a:rPr lang="it-CH" sz="1800" dirty="0" err="1">
                <a:latin typeface="Times New Roman" panose="02020603050405020304" pitchFamily="18" charset="0"/>
                <a:cs typeface="Times New Roman" panose="02020603050405020304" pitchFamily="18" charset="0"/>
              </a:rPr>
              <a:t>that</a:t>
            </a:r>
            <a:r>
              <a:rPr lang="it-CH" sz="1800" dirty="0">
                <a:latin typeface="Times New Roman" panose="02020603050405020304" pitchFamily="18" charset="0"/>
                <a:cs typeface="Times New Roman" panose="02020603050405020304" pitchFamily="18" charset="0"/>
              </a:rPr>
              <a:t> </a:t>
            </a:r>
            <a:r>
              <a:rPr lang="it-CH" sz="1800" dirty="0" err="1">
                <a:latin typeface="Times New Roman" panose="02020603050405020304" pitchFamily="18" charset="0"/>
                <a:cs typeface="Times New Roman" panose="02020603050405020304" pitchFamily="18" charset="0"/>
              </a:rPr>
              <a:t>accuracy</a:t>
            </a:r>
            <a:r>
              <a:rPr lang="it-CH" sz="1800" dirty="0">
                <a:latin typeface="Times New Roman" panose="02020603050405020304" pitchFamily="18" charset="0"/>
                <a:cs typeface="Times New Roman" panose="02020603050405020304" pitchFamily="18" charset="0"/>
              </a:rPr>
              <a:t> </a:t>
            </a:r>
            <a:r>
              <a:rPr lang="it-CH" sz="1800" dirty="0" err="1">
                <a:latin typeface="Times New Roman" panose="02020603050405020304" pitchFamily="18" charset="0"/>
                <a:cs typeface="Times New Roman" panose="02020603050405020304" pitchFamily="18" charset="0"/>
              </a:rPr>
              <a:t>metrics</a:t>
            </a:r>
            <a:r>
              <a:rPr lang="it-CH" sz="1800" dirty="0">
                <a:latin typeface="Times New Roman" panose="02020603050405020304" pitchFamily="18" charset="0"/>
                <a:cs typeface="Times New Roman" panose="02020603050405020304" pitchFamily="18" charset="0"/>
              </a:rPr>
              <a:t> </a:t>
            </a:r>
            <a:r>
              <a:rPr lang="it-CH" sz="1800" dirty="0" err="1">
                <a:latin typeface="Times New Roman" panose="02020603050405020304" pitchFamily="18" charset="0"/>
                <a:cs typeface="Times New Roman" panose="02020603050405020304" pitchFamily="18" charset="0"/>
              </a:rPr>
              <a:t>would</a:t>
            </a:r>
            <a:r>
              <a:rPr lang="it-CH" sz="1800" dirty="0">
                <a:latin typeface="Times New Roman" panose="02020603050405020304" pitchFamily="18" charset="0"/>
                <a:cs typeface="Times New Roman" panose="02020603050405020304" pitchFamily="18" charset="0"/>
              </a:rPr>
              <a:t> </a:t>
            </a:r>
            <a:r>
              <a:rPr lang="it-CH" sz="1800" dirty="0" err="1">
                <a:latin typeface="Times New Roman" panose="02020603050405020304" pitchFamily="18" charset="0"/>
                <a:cs typeface="Times New Roman" panose="02020603050405020304" pitchFamily="18" charset="0"/>
              </a:rPr>
              <a:t>not</a:t>
            </a:r>
            <a:r>
              <a:rPr lang="it-CH" sz="1800" dirty="0">
                <a:latin typeface="Times New Roman" panose="02020603050405020304" pitchFamily="18" charset="0"/>
                <a:cs typeface="Times New Roman" panose="02020603050405020304" pitchFamily="18" charset="0"/>
              </a:rPr>
              <a:t> be indicative </a:t>
            </a:r>
            <a:r>
              <a:rPr lang="it-CH" sz="1800" dirty="0" err="1">
                <a:latin typeface="Times New Roman" panose="02020603050405020304" pitchFamily="18" charset="0"/>
                <a:cs typeface="Times New Roman" panose="02020603050405020304" pitchFamily="18" charset="0"/>
              </a:rPr>
              <a:t>as</a:t>
            </a:r>
            <a:r>
              <a:rPr lang="it-CH" sz="1800" dirty="0">
                <a:latin typeface="Times New Roman" panose="02020603050405020304" pitchFamily="18" charset="0"/>
                <a:cs typeface="Times New Roman" panose="02020603050405020304" pitchFamily="18" charset="0"/>
              </a:rPr>
              <a:t> setting an </a:t>
            </a:r>
            <a:r>
              <a:rPr lang="it-CH" sz="1800" dirty="0" err="1">
                <a:latin typeface="Times New Roman" panose="02020603050405020304" pitchFamily="18" charset="0"/>
                <a:cs typeface="Times New Roman" panose="02020603050405020304" pitchFamily="18" charset="0"/>
              </a:rPr>
              <a:t>approppriate</a:t>
            </a:r>
            <a:r>
              <a:rPr lang="it-CH" sz="1800" dirty="0">
                <a:latin typeface="Times New Roman" panose="02020603050405020304" pitchFamily="18" charset="0"/>
                <a:cs typeface="Times New Roman" panose="02020603050405020304" pitchFamily="18" charset="0"/>
              </a:rPr>
              <a:t> </a:t>
            </a:r>
            <a:r>
              <a:rPr lang="it-CH" sz="1800" dirty="0" err="1">
                <a:latin typeface="Times New Roman" panose="02020603050405020304" pitchFamily="18" charset="0"/>
                <a:cs typeface="Times New Roman" panose="02020603050405020304" pitchFamily="18" charset="0"/>
              </a:rPr>
              <a:t>threshold</a:t>
            </a:r>
            <a:r>
              <a:rPr lang="it-CH" sz="1800" dirty="0">
                <a:latin typeface="Times New Roman" panose="02020603050405020304" pitchFamily="18" charset="0"/>
                <a:cs typeface="Times New Roman" panose="02020603050405020304" pitchFamily="18" charset="0"/>
              </a:rPr>
              <a:t> for </a:t>
            </a:r>
            <a:r>
              <a:rPr lang="it-CH" sz="1800" dirty="0" err="1">
                <a:latin typeface="Times New Roman" panose="02020603050405020304" pitchFamily="18" charset="0"/>
                <a:cs typeface="Times New Roman" panose="02020603050405020304" pitchFamily="18" charset="0"/>
              </a:rPr>
              <a:t>every</a:t>
            </a:r>
            <a:r>
              <a:rPr lang="it-CH" sz="1800" dirty="0">
                <a:latin typeface="Times New Roman" panose="02020603050405020304" pitchFamily="18" charset="0"/>
                <a:cs typeface="Times New Roman" panose="02020603050405020304" pitchFamily="18" charset="0"/>
              </a:rPr>
              <a:t> concept </a:t>
            </a:r>
            <a:r>
              <a:rPr lang="it-CH" sz="1800" dirty="0" err="1">
                <a:latin typeface="Times New Roman" panose="02020603050405020304" pitchFamily="18" charset="0"/>
                <a:cs typeface="Times New Roman" panose="02020603050405020304" pitchFamily="18" charset="0"/>
              </a:rPr>
              <a:t>is</a:t>
            </a:r>
            <a:r>
              <a:rPr lang="it-CH" sz="1800" dirty="0">
                <a:latin typeface="Times New Roman" panose="02020603050405020304" pitchFamily="18" charset="0"/>
                <a:cs typeface="Times New Roman" panose="02020603050405020304" pitchFamily="18" charset="0"/>
              </a:rPr>
              <a:t> </a:t>
            </a:r>
            <a:r>
              <a:rPr lang="it-CH" sz="1800" dirty="0" err="1">
                <a:latin typeface="Times New Roman" panose="02020603050405020304" pitchFamily="18" charset="0"/>
                <a:cs typeface="Times New Roman" panose="02020603050405020304" pitchFamily="18" charset="0"/>
              </a:rPr>
              <a:t>not</a:t>
            </a:r>
            <a:r>
              <a:rPr lang="it-CH" sz="1800" dirty="0">
                <a:latin typeface="Times New Roman" panose="02020603050405020304" pitchFamily="18" charset="0"/>
                <a:cs typeface="Times New Roman" panose="02020603050405020304" pitchFamily="18" charset="0"/>
              </a:rPr>
              <a:t> of </a:t>
            </a:r>
            <a:r>
              <a:rPr lang="it-CH" sz="1800" dirty="0" err="1">
                <a:latin typeface="Times New Roman" panose="02020603050405020304" pitchFamily="18" charset="0"/>
                <a:cs typeface="Times New Roman" panose="02020603050405020304" pitchFamily="18" charset="0"/>
              </a:rPr>
              <a:t>interest</a:t>
            </a:r>
            <a:r>
              <a:rPr lang="it-CH" sz="1800" dirty="0">
                <a:latin typeface="Times New Roman" panose="02020603050405020304" pitchFamily="18" charset="0"/>
                <a:cs typeface="Times New Roman" panose="02020603050405020304" pitchFamily="18" charset="0"/>
              </a:rPr>
              <a:t> to </a:t>
            </a:r>
            <a:r>
              <a:rPr lang="it-CH" sz="1800" dirty="0" err="1">
                <a:latin typeface="Times New Roman" panose="02020603050405020304" pitchFamily="18" charset="0"/>
                <a:cs typeface="Times New Roman" panose="02020603050405020304" pitchFamily="18" charset="0"/>
              </a:rPr>
              <a:t>us</a:t>
            </a:r>
            <a:r>
              <a:rPr lang="it-CH" sz="1800" dirty="0">
                <a:latin typeface="Times New Roman" panose="02020603050405020304" pitchFamily="18" charset="0"/>
                <a:cs typeface="Times New Roman" panose="02020603050405020304" pitchFamily="18" charset="0"/>
              </a:rPr>
              <a:t>,  </a:t>
            </a:r>
            <a:r>
              <a:rPr lang="it-CH" sz="1800" dirty="0" err="1">
                <a:latin typeface="Times New Roman" panose="02020603050405020304" pitchFamily="18" charset="0"/>
                <a:cs typeface="Times New Roman" panose="02020603050405020304" pitchFamily="18" charset="0"/>
              </a:rPr>
              <a:t>these</a:t>
            </a:r>
            <a:r>
              <a:rPr lang="it-CH" sz="1800" dirty="0">
                <a:latin typeface="Times New Roman" panose="02020603050405020304" pitchFamily="18" charset="0"/>
                <a:cs typeface="Times New Roman" panose="02020603050405020304" pitchFamily="18" charset="0"/>
              </a:rPr>
              <a:t> are </a:t>
            </a:r>
            <a:r>
              <a:rPr lang="it-CH" sz="1800" dirty="0" err="1">
                <a:latin typeface="Times New Roman" panose="02020603050405020304" pitchFamily="18" charset="0"/>
                <a:cs typeface="Times New Roman" panose="02020603050405020304" pitchFamily="18" charset="0"/>
              </a:rPr>
              <a:t>continuos</a:t>
            </a:r>
            <a:r>
              <a:rPr lang="it-CH" sz="1800" dirty="0">
                <a:latin typeface="Times New Roman" panose="02020603050405020304" pitchFamily="18" charset="0"/>
                <a:cs typeface="Times New Roman" panose="02020603050405020304" pitchFamily="18" charset="0"/>
              </a:rPr>
              <a:t> </a:t>
            </a:r>
            <a:r>
              <a:rPr lang="it-CH" sz="1800" dirty="0" err="1">
                <a:latin typeface="Times New Roman" panose="02020603050405020304" pitchFamily="18" charset="0"/>
                <a:cs typeface="Times New Roman" panose="02020603050405020304" pitchFamily="18" charset="0"/>
              </a:rPr>
              <a:t>signals</a:t>
            </a:r>
            <a:r>
              <a:rPr lang="it-CH" sz="1800" dirty="0">
                <a:latin typeface="Times New Roman" panose="02020603050405020304" pitchFamily="18" charset="0"/>
                <a:cs typeface="Times New Roman" panose="02020603050405020304" pitchFamily="18" charset="0"/>
              </a:rPr>
              <a:t> </a:t>
            </a:r>
            <a:r>
              <a:rPr lang="it-CH" sz="1800" dirty="0" err="1">
                <a:latin typeface="Times New Roman" panose="02020603050405020304" pitchFamily="18" charset="0"/>
                <a:cs typeface="Times New Roman" panose="02020603050405020304" pitchFamily="18" charset="0"/>
              </a:rPr>
              <a:t>anyway</a:t>
            </a:r>
            <a:r>
              <a:rPr lang="it-CH" sz="1800" dirty="0">
                <a:latin typeface="Times New Roman" panose="02020603050405020304" pitchFamily="18" charset="0"/>
                <a:cs typeface="Times New Roman" panose="02020603050405020304" pitchFamily="18" charset="0"/>
              </a:rPr>
              <a:t> and </a:t>
            </a:r>
            <a:r>
              <a:rPr lang="it-CH" sz="1800" dirty="0" err="1">
                <a:latin typeface="Times New Roman" panose="02020603050405020304" pitchFamily="18" charset="0"/>
                <a:cs typeface="Times New Roman" panose="02020603050405020304" pitchFamily="18" charset="0"/>
              </a:rPr>
              <a:t>not</a:t>
            </a:r>
            <a:r>
              <a:rPr lang="it-CH" sz="1800" dirty="0">
                <a:latin typeface="Times New Roman" panose="02020603050405020304" pitchFamily="18" charset="0"/>
                <a:cs typeface="Times New Roman" panose="02020603050405020304" pitchFamily="18" charset="0"/>
              </a:rPr>
              <a:t> </a:t>
            </a:r>
            <a:r>
              <a:rPr lang="it-CH" sz="1800" dirty="0" err="1">
                <a:latin typeface="Times New Roman" panose="02020603050405020304" pitchFamily="18" charset="0"/>
                <a:cs typeface="Times New Roman" panose="02020603050405020304" pitchFamily="18" charset="0"/>
              </a:rPr>
              <a:t>really</a:t>
            </a:r>
            <a:r>
              <a:rPr lang="it-CH" sz="1800" dirty="0">
                <a:latin typeface="Times New Roman" panose="02020603050405020304" pitchFamily="18" charset="0"/>
                <a:cs typeface="Times New Roman" panose="02020603050405020304" pitchFamily="18" charset="0"/>
              </a:rPr>
              <a:t> </a:t>
            </a:r>
            <a:r>
              <a:rPr lang="it-CH" sz="1800" dirty="0" err="1">
                <a:latin typeface="Times New Roman" panose="02020603050405020304" pitchFamily="18" charset="0"/>
                <a:cs typeface="Times New Roman" panose="02020603050405020304" pitchFamily="18" charset="0"/>
              </a:rPr>
              <a:t>classification</a:t>
            </a:r>
            <a:r>
              <a:rPr lang="it-CH" sz="1800" dirty="0">
                <a:latin typeface="Times New Roman" panose="02020603050405020304" pitchFamily="18" charset="0"/>
                <a:cs typeface="Times New Roman" panose="02020603050405020304" pitchFamily="18" charset="0"/>
              </a:rPr>
              <a:t>.</a:t>
            </a:r>
          </a:p>
        </p:txBody>
      </p:sp>
      <p:pic>
        <p:nvPicPr>
          <p:cNvPr id="10" name="Immagine 9" descr="Immagine che contiene testo, Carattere, schermata, bianco&#10;&#10;Descrizione generata automaticamente">
            <a:extLst>
              <a:ext uri="{FF2B5EF4-FFF2-40B4-BE49-F238E27FC236}">
                <a16:creationId xmlns:a16="http://schemas.microsoft.com/office/drawing/2014/main" id="{78B6CC9D-0534-B296-0B78-3C1A9A6C444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626726" y="2857072"/>
            <a:ext cx="3890548" cy="2126178"/>
          </a:xfrm>
          <a:prstGeom prst="rect">
            <a:avLst/>
          </a:prstGeom>
        </p:spPr>
      </p:pic>
      <p:sp>
        <p:nvSpPr>
          <p:cNvPr id="11" name="CasellaDiTesto 10">
            <a:extLst>
              <a:ext uri="{FF2B5EF4-FFF2-40B4-BE49-F238E27FC236}">
                <a16:creationId xmlns:a16="http://schemas.microsoft.com/office/drawing/2014/main" id="{C4D01987-33CC-B618-EF05-F112479A724F}"/>
              </a:ext>
            </a:extLst>
          </p:cNvPr>
          <p:cNvSpPr txBox="1"/>
          <p:nvPr/>
        </p:nvSpPr>
        <p:spPr>
          <a:xfrm>
            <a:off x="236223" y="2109457"/>
            <a:ext cx="8152993" cy="646331"/>
          </a:xfrm>
          <a:prstGeom prst="rect">
            <a:avLst/>
          </a:prstGeom>
          <a:noFill/>
        </p:spPr>
        <p:txBody>
          <a:bodyPr wrap="square" rtlCol="0">
            <a:spAutoFit/>
          </a:bodyPr>
          <a:lstStyle/>
          <a:p>
            <a:r>
              <a:rPr lang="it-CH" sz="1800" dirty="0">
                <a:latin typeface="Times New Roman" panose="02020603050405020304" pitchFamily="18" charset="0"/>
                <a:cs typeface="Times New Roman" panose="02020603050405020304" pitchFamily="18" charset="0"/>
              </a:rPr>
              <a:t>Looking at the distribution it seems the model tends to be cautious with the probabilities, it might be better to scale [0, MAX] to [0, 100] for reporting.</a:t>
            </a:r>
          </a:p>
        </p:txBody>
      </p:sp>
      <p:sp>
        <p:nvSpPr>
          <p:cNvPr id="12" name="Google Shape;752;p35">
            <a:extLst>
              <a:ext uri="{FF2B5EF4-FFF2-40B4-BE49-F238E27FC236}">
                <a16:creationId xmlns:a16="http://schemas.microsoft.com/office/drawing/2014/main" id="{C2391716-89F5-312E-6033-ED16EB54674C}"/>
              </a:ext>
            </a:extLst>
          </p:cNvPr>
          <p:cNvSpPr/>
          <p:nvPr/>
        </p:nvSpPr>
        <p:spPr>
          <a:xfrm rot="10800000">
            <a:off x="8132900" y="-1866225"/>
            <a:ext cx="3396813" cy="3280985"/>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5">
              <a:lumMod val="500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80984075"/>
      </p:ext>
    </p:extLst>
  </p:cSld>
  <p:clrMapOvr>
    <a:masterClrMapping/>
  </p:clrMapOvr>
  <p:transition>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3" name="Rettangolo 2">
            <a:extLst>
              <a:ext uri="{FF2B5EF4-FFF2-40B4-BE49-F238E27FC236}">
                <a16:creationId xmlns:a16="http://schemas.microsoft.com/office/drawing/2014/main" id="{973316CB-89B0-519C-A2F1-037D61561FD2}"/>
              </a:ext>
            </a:extLst>
          </p:cNvPr>
          <p:cNvSpPr/>
          <p:nvPr/>
        </p:nvSpPr>
        <p:spPr>
          <a:xfrm>
            <a:off x="7679291" y="3715178"/>
            <a:ext cx="1464709" cy="1428321"/>
          </a:xfrm>
          <a:prstGeom prst="rect">
            <a:avLst/>
          </a:prstGeom>
          <a:solidFill>
            <a:srgbClr val="E3F4FA"/>
          </a:solidFill>
          <a:ln>
            <a:solidFill>
              <a:srgbClr val="E3F4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CH" dirty="0">
              <a:latin typeface="Times New Roman" panose="02020603050405020304" pitchFamily="18" charset="0"/>
            </a:endParaRPr>
          </a:p>
        </p:txBody>
      </p:sp>
      <p:pic>
        <p:nvPicPr>
          <p:cNvPr id="9" name="Immagine 8" descr="Immagine che contiene testo, schermata, modello&#10;&#10;Descrizione generata automaticamente">
            <a:extLst>
              <a:ext uri="{FF2B5EF4-FFF2-40B4-BE49-F238E27FC236}">
                <a16:creationId xmlns:a16="http://schemas.microsoft.com/office/drawing/2014/main" id="{9D714F94-5105-5E5D-2614-3C227ADA648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708073" y="-101351"/>
            <a:ext cx="4038645" cy="5205567"/>
          </a:xfrm>
          <a:prstGeom prst="rect">
            <a:avLst/>
          </a:prstGeom>
        </p:spPr>
      </p:pic>
      <p:sp>
        <p:nvSpPr>
          <p:cNvPr id="748" name="Google Shape;748;p35"/>
          <p:cNvSpPr/>
          <p:nvPr/>
        </p:nvSpPr>
        <p:spPr>
          <a:xfrm rot="10800000">
            <a:off x="-3259429" y="-294209"/>
            <a:ext cx="4794921" cy="5343280"/>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5">
              <a:lumMod val="500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3" name="Google Shape;763;p35"/>
          <p:cNvSpPr/>
          <p:nvPr/>
        </p:nvSpPr>
        <p:spPr>
          <a:xfrm rot="10800000">
            <a:off x="2885902" y="5578285"/>
            <a:ext cx="403259" cy="41379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5">
              <a:lumMod val="500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 name="Google Shape;763;p35">
            <a:extLst>
              <a:ext uri="{FF2B5EF4-FFF2-40B4-BE49-F238E27FC236}">
                <a16:creationId xmlns:a16="http://schemas.microsoft.com/office/drawing/2014/main" id="{E5C91BAB-68AF-EF12-A6E5-92836B5066D9}"/>
              </a:ext>
            </a:extLst>
          </p:cNvPr>
          <p:cNvSpPr/>
          <p:nvPr/>
        </p:nvSpPr>
        <p:spPr>
          <a:xfrm rot="10800000">
            <a:off x="466629" y="1630016"/>
            <a:ext cx="343786" cy="343786"/>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5">
              <a:lumMod val="750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 name="Google Shape;763;p35">
            <a:extLst>
              <a:ext uri="{FF2B5EF4-FFF2-40B4-BE49-F238E27FC236}">
                <a16:creationId xmlns:a16="http://schemas.microsoft.com/office/drawing/2014/main" id="{7ED641EC-0B61-1C8E-AEF3-E86C903BB342}"/>
              </a:ext>
            </a:extLst>
          </p:cNvPr>
          <p:cNvSpPr/>
          <p:nvPr/>
        </p:nvSpPr>
        <p:spPr>
          <a:xfrm rot="10800000">
            <a:off x="2140298" y="5661280"/>
            <a:ext cx="343786" cy="343786"/>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5">
              <a:lumMod val="500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8" name="Google Shape;752;p35">
            <a:extLst>
              <a:ext uri="{FF2B5EF4-FFF2-40B4-BE49-F238E27FC236}">
                <a16:creationId xmlns:a16="http://schemas.microsoft.com/office/drawing/2014/main" id="{9216A7DF-9545-694A-91B0-1F6646802AAE}"/>
              </a:ext>
            </a:extLst>
          </p:cNvPr>
          <p:cNvSpPr/>
          <p:nvPr/>
        </p:nvSpPr>
        <p:spPr>
          <a:xfrm rot="10800000">
            <a:off x="-566125" y="3492608"/>
            <a:ext cx="1853354" cy="1850672"/>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5">
              <a:lumMod val="750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 name="Google Shape;762;p35">
            <a:extLst>
              <a:ext uri="{FF2B5EF4-FFF2-40B4-BE49-F238E27FC236}">
                <a16:creationId xmlns:a16="http://schemas.microsoft.com/office/drawing/2014/main" id="{4024C7A6-93BE-CC5E-A9C6-11DA1DD2BBAB}"/>
              </a:ext>
            </a:extLst>
          </p:cNvPr>
          <p:cNvSpPr/>
          <p:nvPr/>
        </p:nvSpPr>
        <p:spPr>
          <a:xfrm rot="10800000">
            <a:off x="262606" y="1066361"/>
            <a:ext cx="195893" cy="195893"/>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5">
              <a:lumMod val="60000"/>
              <a:lumOff val="400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 name="Google Shape;762;p35">
            <a:extLst>
              <a:ext uri="{FF2B5EF4-FFF2-40B4-BE49-F238E27FC236}">
                <a16:creationId xmlns:a16="http://schemas.microsoft.com/office/drawing/2014/main" id="{8FCB299C-1E17-F469-9551-83D2392138E0}"/>
              </a:ext>
            </a:extLst>
          </p:cNvPr>
          <p:cNvSpPr/>
          <p:nvPr/>
        </p:nvSpPr>
        <p:spPr>
          <a:xfrm rot="10800000">
            <a:off x="164659" y="1434123"/>
            <a:ext cx="195893" cy="195893"/>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5">
              <a:lumMod val="60000"/>
              <a:lumOff val="400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mc:AlternateContent xmlns:mc="http://schemas.openxmlformats.org/markup-compatibility/2006" xmlns:p14="http://schemas.microsoft.com/office/powerpoint/2010/main">
        <mc:Choice Requires="p14">
          <p:contentPart p14:bwMode="auto" r:id="rId4">
            <p14:nvContentPartPr>
              <p14:cNvPr id="12" name="Input penna 11">
                <a:extLst>
                  <a:ext uri="{FF2B5EF4-FFF2-40B4-BE49-F238E27FC236}">
                    <a16:creationId xmlns:a16="http://schemas.microsoft.com/office/drawing/2014/main" id="{44210289-0113-CEDA-0A17-01016D7E4E15}"/>
                  </a:ext>
                </a:extLst>
              </p14:cNvPr>
              <p14:cNvContentPartPr/>
              <p14:nvPr/>
            </p14:nvContentPartPr>
            <p14:xfrm>
              <a:off x="8312370" y="423696"/>
              <a:ext cx="286920" cy="360"/>
            </p14:xfrm>
          </p:contentPart>
        </mc:Choice>
        <mc:Fallback xmlns="">
          <p:pic>
            <p:nvPicPr>
              <p:cNvPr id="12" name="Input penna 11">
                <a:extLst>
                  <a:ext uri="{FF2B5EF4-FFF2-40B4-BE49-F238E27FC236}">
                    <a16:creationId xmlns:a16="http://schemas.microsoft.com/office/drawing/2014/main" id="{44210289-0113-CEDA-0A17-01016D7E4E15}"/>
                  </a:ext>
                </a:extLst>
              </p:cNvPr>
              <p:cNvPicPr/>
              <p:nvPr/>
            </p:nvPicPr>
            <p:blipFill>
              <a:blip r:embed="rId5"/>
              <a:stretch>
                <a:fillRect/>
              </a:stretch>
            </p:blipFill>
            <p:spPr>
              <a:xfrm>
                <a:off x="8258370" y="315696"/>
                <a:ext cx="394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put penna 12">
                <a:extLst>
                  <a:ext uri="{FF2B5EF4-FFF2-40B4-BE49-F238E27FC236}">
                    <a16:creationId xmlns:a16="http://schemas.microsoft.com/office/drawing/2014/main" id="{F14760C4-E847-B535-9A40-0F2B2831783B}"/>
                  </a:ext>
                </a:extLst>
              </p14:cNvPr>
              <p14:cNvContentPartPr/>
              <p14:nvPr/>
            </p14:nvContentPartPr>
            <p14:xfrm>
              <a:off x="6495683" y="870136"/>
              <a:ext cx="436320" cy="8640"/>
            </p14:xfrm>
          </p:contentPart>
        </mc:Choice>
        <mc:Fallback xmlns="">
          <p:pic>
            <p:nvPicPr>
              <p:cNvPr id="13" name="Input penna 12">
                <a:extLst>
                  <a:ext uri="{FF2B5EF4-FFF2-40B4-BE49-F238E27FC236}">
                    <a16:creationId xmlns:a16="http://schemas.microsoft.com/office/drawing/2014/main" id="{F14760C4-E847-B535-9A40-0F2B2831783B}"/>
                  </a:ext>
                </a:extLst>
              </p:cNvPr>
              <p:cNvPicPr/>
              <p:nvPr/>
            </p:nvPicPr>
            <p:blipFill>
              <a:blip r:embed="rId7"/>
              <a:stretch>
                <a:fillRect/>
              </a:stretch>
            </p:blipFill>
            <p:spPr>
              <a:xfrm>
                <a:off x="6441683" y="766456"/>
                <a:ext cx="543960" cy="21565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put penna 13">
                <a:extLst>
                  <a:ext uri="{FF2B5EF4-FFF2-40B4-BE49-F238E27FC236}">
                    <a16:creationId xmlns:a16="http://schemas.microsoft.com/office/drawing/2014/main" id="{1CE963DF-501E-526B-8183-968FAFF6C9D2}"/>
                  </a:ext>
                </a:extLst>
              </p14:cNvPr>
              <p14:cNvContentPartPr/>
              <p14:nvPr/>
            </p14:nvContentPartPr>
            <p14:xfrm>
              <a:off x="8302830" y="1976947"/>
              <a:ext cx="306000" cy="360"/>
            </p14:xfrm>
          </p:contentPart>
        </mc:Choice>
        <mc:Fallback xmlns="">
          <p:pic>
            <p:nvPicPr>
              <p:cNvPr id="14" name="Input penna 13">
                <a:extLst>
                  <a:ext uri="{FF2B5EF4-FFF2-40B4-BE49-F238E27FC236}">
                    <a16:creationId xmlns:a16="http://schemas.microsoft.com/office/drawing/2014/main" id="{1CE963DF-501E-526B-8183-968FAFF6C9D2}"/>
                  </a:ext>
                </a:extLst>
              </p:cNvPr>
              <p:cNvPicPr/>
              <p:nvPr/>
            </p:nvPicPr>
            <p:blipFill>
              <a:blip r:embed="rId9"/>
              <a:stretch>
                <a:fillRect/>
              </a:stretch>
            </p:blipFill>
            <p:spPr>
              <a:xfrm>
                <a:off x="8248830" y="1868947"/>
                <a:ext cx="4136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put penna 15">
                <a:extLst>
                  <a:ext uri="{FF2B5EF4-FFF2-40B4-BE49-F238E27FC236}">
                    <a16:creationId xmlns:a16="http://schemas.microsoft.com/office/drawing/2014/main" id="{0839E5AE-0F25-984C-87E3-6F4AC8193AE8}"/>
                  </a:ext>
                </a:extLst>
              </p14:cNvPr>
              <p14:cNvContentPartPr/>
              <p14:nvPr/>
            </p14:nvContentPartPr>
            <p14:xfrm>
              <a:off x="6503963" y="3240339"/>
              <a:ext cx="428040" cy="32400"/>
            </p14:xfrm>
          </p:contentPart>
        </mc:Choice>
        <mc:Fallback xmlns="">
          <p:pic>
            <p:nvPicPr>
              <p:cNvPr id="16" name="Input penna 15">
                <a:extLst>
                  <a:ext uri="{FF2B5EF4-FFF2-40B4-BE49-F238E27FC236}">
                    <a16:creationId xmlns:a16="http://schemas.microsoft.com/office/drawing/2014/main" id="{0839E5AE-0F25-984C-87E3-6F4AC8193AE8}"/>
                  </a:ext>
                </a:extLst>
              </p:cNvPr>
              <p:cNvPicPr/>
              <p:nvPr/>
            </p:nvPicPr>
            <p:blipFill>
              <a:blip r:embed="rId13"/>
              <a:stretch>
                <a:fillRect/>
              </a:stretch>
            </p:blipFill>
            <p:spPr>
              <a:xfrm>
                <a:off x="6449963" y="3132339"/>
                <a:ext cx="53568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put penna 16">
                <a:extLst>
                  <a:ext uri="{FF2B5EF4-FFF2-40B4-BE49-F238E27FC236}">
                    <a16:creationId xmlns:a16="http://schemas.microsoft.com/office/drawing/2014/main" id="{629F8FFF-BCDE-BEF9-BE36-40DDD01051C2}"/>
                  </a:ext>
                </a:extLst>
              </p14:cNvPr>
              <p14:cNvContentPartPr/>
              <p14:nvPr/>
            </p14:nvContentPartPr>
            <p14:xfrm>
              <a:off x="8302830" y="3236739"/>
              <a:ext cx="230400" cy="3600"/>
            </p14:xfrm>
          </p:contentPart>
        </mc:Choice>
        <mc:Fallback xmlns="">
          <p:pic>
            <p:nvPicPr>
              <p:cNvPr id="17" name="Input penna 16">
                <a:extLst>
                  <a:ext uri="{FF2B5EF4-FFF2-40B4-BE49-F238E27FC236}">
                    <a16:creationId xmlns:a16="http://schemas.microsoft.com/office/drawing/2014/main" id="{629F8FFF-BCDE-BEF9-BE36-40DDD01051C2}"/>
                  </a:ext>
                </a:extLst>
              </p:cNvPr>
              <p:cNvPicPr/>
              <p:nvPr/>
            </p:nvPicPr>
            <p:blipFill>
              <a:blip r:embed="rId15"/>
              <a:stretch>
                <a:fillRect/>
              </a:stretch>
            </p:blipFill>
            <p:spPr>
              <a:xfrm>
                <a:off x="8248914" y="3128739"/>
                <a:ext cx="337872" cy="219240"/>
              </a:xfrm>
              <a:prstGeom prst="rect">
                <a:avLst/>
              </a:prstGeom>
            </p:spPr>
          </p:pic>
        </mc:Fallback>
      </mc:AlternateContent>
      <p:sp>
        <p:nvSpPr>
          <p:cNvPr id="7" name="Rettangolo con angoli arrotondati 6">
            <a:extLst>
              <a:ext uri="{FF2B5EF4-FFF2-40B4-BE49-F238E27FC236}">
                <a16:creationId xmlns:a16="http://schemas.microsoft.com/office/drawing/2014/main" id="{8AD98C1A-078B-AAC8-6864-1C6B2B8F1467}"/>
              </a:ext>
            </a:extLst>
          </p:cNvPr>
          <p:cNvSpPr/>
          <p:nvPr/>
        </p:nvSpPr>
        <p:spPr>
          <a:xfrm>
            <a:off x="466629" y="50617"/>
            <a:ext cx="5420122" cy="819996"/>
          </a:xfrm>
          <a:prstGeom prst="roundRect">
            <a:avLst/>
          </a:prstGeom>
          <a:solidFill>
            <a:schemeClr val="accent5">
              <a:lumMod val="75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CH" sz="2400" b="1" dirty="0">
                <a:latin typeface="Times New Roman" panose="02020603050405020304" pitchFamily="18" charset="0"/>
              </a:rPr>
              <a:t>Performance on Task</a:t>
            </a:r>
          </a:p>
        </p:txBody>
      </p:sp>
      <p:sp>
        <p:nvSpPr>
          <p:cNvPr id="21" name="CasellaDiTesto 20">
            <a:extLst>
              <a:ext uri="{FF2B5EF4-FFF2-40B4-BE49-F238E27FC236}">
                <a16:creationId xmlns:a16="http://schemas.microsoft.com/office/drawing/2014/main" id="{A5D80AE5-EBD0-E7E5-9EBF-4C5724609466}"/>
              </a:ext>
            </a:extLst>
          </p:cNvPr>
          <p:cNvSpPr txBox="1"/>
          <p:nvPr/>
        </p:nvSpPr>
        <p:spPr>
          <a:xfrm>
            <a:off x="1500645" y="3160429"/>
            <a:ext cx="4179349" cy="1477328"/>
          </a:xfrm>
          <a:prstGeom prst="rect">
            <a:avLst/>
          </a:prstGeom>
          <a:noFill/>
        </p:spPr>
        <p:txBody>
          <a:bodyPr wrap="none" rtlCol="0">
            <a:spAutoFit/>
          </a:bodyPr>
          <a:lstStyle/>
          <a:p>
            <a:r>
              <a:rPr lang="it-CH" sz="1800" dirty="0">
                <a:latin typeface="Times New Roman" panose="02020603050405020304" pitchFamily="18" charset="0"/>
                <a:cs typeface="Times New Roman" panose="02020603050405020304" pitchFamily="18" charset="0"/>
              </a:rPr>
              <a:t>While:</a:t>
            </a:r>
          </a:p>
          <a:p>
            <a:pPr marL="342900" indent="-342900">
              <a:buClr>
                <a:schemeClr val="accent5">
                  <a:lumMod val="75000"/>
                </a:schemeClr>
              </a:buClr>
              <a:buSzPct val="150000"/>
              <a:buFont typeface="Arial" panose="020B0604020202020204" pitchFamily="34" charset="0"/>
              <a:buChar char="•"/>
            </a:pPr>
            <a:r>
              <a:rPr lang="it-CH" sz="1800" dirty="0">
                <a:latin typeface="Times New Roman" panose="02020603050405020304" pitchFamily="18" charset="0"/>
                <a:cs typeface="Times New Roman" panose="02020603050405020304" pitchFamily="18" charset="0"/>
              </a:rPr>
              <a:t>Keeping a </a:t>
            </a:r>
            <a:r>
              <a:rPr lang="it-CH" sz="1800" dirty="0" err="1">
                <a:latin typeface="Times New Roman" panose="02020603050405020304" pitchFamily="18" charset="0"/>
                <a:cs typeface="Times New Roman" panose="02020603050405020304" pitchFamily="18" charset="0"/>
              </a:rPr>
              <a:t>lightweight</a:t>
            </a:r>
            <a:r>
              <a:rPr lang="it-CH" sz="1800" dirty="0">
                <a:latin typeface="Times New Roman" panose="02020603050405020304" pitchFamily="18" charset="0"/>
                <a:cs typeface="Times New Roman" panose="02020603050405020304" pitchFamily="18" charset="0"/>
              </a:rPr>
              <a:t> model</a:t>
            </a:r>
          </a:p>
          <a:p>
            <a:pPr marL="342900" indent="-342900">
              <a:buClr>
                <a:schemeClr val="accent5">
                  <a:lumMod val="75000"/>
                </a:schemeClr>
              </a:buClr>
              <a:buSzPct val="150000"/>
              <a:buFont typeface="Arial" panose="020B0604020202020204" pitchFamily="34" charset="0"/>
              <a:buChar char="•"/>
            </a:pPr>
            <a:r>
              <a:rPr lang="it-CH" sz="1800" dirty="0" err="1">
                <a:latin typeface="Times New Roman" panose="02020603050405020304" pitchFamily="18" charset="0"/>
                <a:cs typeface="Times New Roman" panose="02020603050405020304" pitchFamily="18" charset="0"/>
              </a:rPr>
              <a:t>Providing</a:t>
            </a:r>
            <a:r>
              <a:rPr lang="it-CH" sz="1800" dirty="0">
                <a:latin typeface="Times New Roman" panose="02020603050405020304" pitchFamily="18" charset="0"/>
                <a:cs typeface="Times New Roman" panose="02020603050405020304" pitchFamily="18" charset="0"/>
              </a:rPr>
              <a:t> </a:t>
            </a:r>
            <a:r>
              <a:rPr lang="it-CH" sz="1800" dirty="0" err="1">
                <a:latin typeface="Times New Roman" panose="02020603050405020304" pitchFamily="18" charset="0"/>
                <a:cs typeface="Times New Roman" panose="02020603050405020304" pitchFamily="18" charset="0"/>
              </a:rPr>
              <a:t>explanability</a:t>
            </a:r>
            <a:endParaRPr lang="it-CH" sz="1800" dirty="0">
              <a:latin typeface="Times New Roman" panose="02020603050405020304" pitchFamily="18" charset="0"/>
              <a:cs typeface="Times New Roman" panose="02020603050405020304" pitchFamily="18" charset="0"/>
            </a:endParaRPr>
          </a:p>
          <a:p>
            <a:pPr marL="342900" indent="-342900">
              <a:buClr>
                <a:schemeClr val="accent5">
                  <a:lumMod val="75000"/>
                </a:schemeClr>
              </a:buClr>
              <a:buSzPct val="150000"/>
              <a:buFont typeface="Arial" panose="020B0604020202020204" pitchFamily="34" charset="0"/>
              <a:buChar char="•"/>
            </a:pPr>
            <a:r>
              <a:rPr lang="it-CH" sz="1800" dirty="0">
                <a:latin typeface="Times New Roman" panose="02020603050405020304" pitchFamily="18" charset="0"/>
                <a:cs typeface="Times New Roman" panose="02020603050405020304" pitchFamily="18" charset="0"/>
              </a:rPr>
              <a:t>Not </a:t>
            </a:r>
            <a:r>
              <a:rPr lang="it-CH" sz="1800" dirty="0" err="1">
                <a:latin typeface="Times New Roman" panose="02020603050405020304" pitchFamily="18" charset="0"/>
                <a:cs typeface="Times New Roman" panose="02020603050405020304" pitchFamily="18" charset="0"/>
              </a:rPr>
              <a:t>using</a:t>
            </a:r>
            <a:r>
              <a:rPr lang="it-CH" sz="1800" dirty="0">
                <a:latin typeface="Times New Roman" panose="02020603050405020304" pitchFamily="18" charset="0"/>
                <a:cs typeface="Times New Roman" panose="02020603050405020304" pitchFamily="18" charset="0"/>
              </a:rPr>
              <a:t> fine-tuning/</a:t>
            </a:r>
            <a:br>
              <a:rPr lang="it-CH" sz="1800" dirty="0">
                <a:latin typeface="Times New Roman" panose="02020603050405020304" pitchFamily="18" charset="0"/>
                <a:cs typeface="Times New Roman" panose="02020603050405020304" pitchFamily="18" charset="0"/>
              </a:rPr>
            </a:br>
            <a:r>
              <a:rPr lang="it-CH" sz="1800" dirty="0">
                <a:latin typeface="Times New Roman" panose="02020603050405020304" pitchFamily="18" charset="0"/>
                <a:cs typeface="Times New Roman" panose="02020603050405020304" pitchFamily="18" charset="0"/>
              </a:rPr>
              <a:t>complete </a:t>
            </a:r>
            <a:r>
              <a:rPr lang="it-CH" sz="1800" dirty="0" err="1">
                <a:latin typeface="Times New Roman" panose="02020603050405020304" pitchFamily="18" charset="0"/>
                <a:cs typeface="Times New Roman" panose="02020603050405020304" pitchFamily="18" charset="0"/>
              </a:rPr>
              <a:t>hyperparameter</a:t>
            </a:r>
            <a:r>
              <a:rPr lang="it-CH" sz="1800" dirty="0">
                <a:latin typeface="Times New Roman" panose="02020603050405020304" pitchFamily="18" charset="0"/>
                <a:cs typeface="Times New Roman" panose="02020603050405020304" pitchFamily="18" charset="0"/>
              </a:rPr>
              <a:t> </a:t>
            </a:r>
            <a:r>
              <a:rPr lang="it-CH" sz="1800" dirty="0" err="1">
                <a:latin typeface="Times New Roman" panose="02020603050405020304" pitchFamily="18" charset="0"/>
                <a:cs typeface="Times New Roman" panose="02020603050405020304" pitchFamily="18" charset="0"/>
              </a:rPr>
              <a:t>optimization</a:t>
            </a:r>
            <a:endParaRPr lang="it-CH" sz="1800" dirty="0">
              <a:latin typeface="Times New Roman" panose="02020603050405020304" pitchFamily="18" charset="0"/>
              <a:cs typeface="Times New Roman" panose="02020603050405020304" pitchFamily="18" charset="0"/>
            </a:endParaRPr>
          </a:p>
        </p:txBody>
      </p:sp>
      <p:sp>
        <p:nvSpPr>
          <p:cNvPr id="22" name="Freccia destra 21">
            <a:extLst>
              <a:ext uri="{FF2B5EF4-FFF2-40B4-BE49-F238E27FC236}">
                <a16:creationId xmlns:a16="http://schemas.microsoft.com/office/drawing/2014/main" id="{07C01346-C38B-7436-F264-FC899CE1CF25}"/>
              </a:ext>
            </a:extLst>
          </p:cNvPr>
          <p:cNvSpPr/>
          <p:nvPr/>
        </p:nvSpPr>
        <p:spPr>
          <a:xfrm>
            <a:off x="6164764" y="3183582"/>
            <a:ext cx="230400" cy="178313"/>
          </a:xfrm>
          <a:prstGeom prst="rightArrow">
            <a:avLst/>
          </a:prstGeom>
          <a:solidFill>
            <a:schemeClr val="accent5">
              <a:lumMod val="75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CH" dirty="0">
              <a:latin typeface="Times New Roman" panose="02020603050405020304" pitchFamily="18" charset="0"/>
            </a:endParaRPr>
          </a:p>
        </p:txBody>
      </p:sp>
      <p:pic>
        <p:nvPicPr>
          <p:cNvPr id="25" name="Elemento grafico 24" descr="Trofeo con riempimento a tinta unita">
            <a:extLst>
              <a:ext uri="{FF2B5EF4-FFF2-40B4-BE49-F238E27FC236}">
                <a16:creationId xmlns:a16="http://schemas.microsoft.com/office/drawing/2014/main" id="{BD077095-1870-0AF3-FBD0-70CF0BF3EE9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828205" y="3098795"/>
            <a:ext cx="342353" cy="342353"/>
          </a:xfrm>
          <a:prstGeom prst="rect">
            <a:avLst/>
          </a:prstGeom>
        </p:spPr>
      </p:pic>
      <p:sp>
        <p:nvSpPr>
          <p:cNvPr id="26" name="Freccia destra 25">
            <a:extLst>
              <a:ext uri="{FF2B5EF4-FFF2-40B4-BE49-F238E27FC236}">
                <a16:creationId xmlns:a16="http://schemas.microsoft.com/office/drawing/2014/main" id="{A926647C-7864-310A-54D6-12CA01ABC99B}"/>
              </a:ext>
            </a:extLst>
          </p:cNvPr>
          <p:cNvSpPr/>
          <p:nvPr/>
        </p:nvSpPr>
        <p:spPr>
          <a:xfrm>
            <a:off x="6142851" y="4890872"/>
            <a:ext cx="230400" cy="178313"/>
          </a:xfrm>
          <a:prstGeom prst="rightArrow">
            <a:avLst/>
          </a:prstGeom>
          <a:solidFill>
            <a:schemeClr val="accent5">
              <a:lumMod val="75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CH" dirty="0">
              <a:latin typeface="Times New Roman" panose="02020603050405020304" pitchFamily="18" charset="0"/>
            </a:endParaRPr>
          </a:p>
        </p:txBody>
      </p:sp>
      <p:pic>
        <p:nvPicPr>
          <p:cNvPr id="28" name="Elemento grafico 27" descr="Faccia angelo con riempimento a tinta unita con riempimento a tinta unita">
            <a:extLst>
              <a:ext uri="{FF2B5EF4-FFF2-40B4-BE49-F238E27FC236}">
                <a16:creationId xmlns:a16="http://schemas.microsoft.com/office/drawing/2014/main" id="{3461F39B-E7A7-404C-5932-5351460FBD7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10246" y="4803820"/>
            <a:ext cx="339679" cy="339679"/>
          </a:xfrm>
          <a:prstGeom prst="rect">
            <a:avLst/>
          </a:prstGeom>
        </p:spPr>
      </p:pic>
      <p:sp>
        <p:nvSpPr>
          <p:cNvPr id="8" name="CasellaDiTesto 7">
            <a:extLst>
              <a:ext uri="{FF2B5EF4-FFF2-40B4-BE49-F238E27FC236}">
                <a16:creationId xmlns:a16="http://schemas.microsoft.com/office/drawing/2014/main" id="{A1BF44CE-5242-09CD-DBC6-12DC86002B11}"/>
              </a:ext>
            </a:extLst>
          </p:cNvPr>
          <p:cNvSpPr txBox="1"/>
          <p:nvPr/>
        </p:nvSpPr>
        <p:spPr>
          <a:xfrm>
            <a:off x="1535493" y="1022142"/>
            <a:ext cx="4314445" cy="1754326"/>
          </a:xfrm>
          <a:prstGeom prst="rect">
            <a:avLst/>
          </a:prstGeom>
          <a:noFill/>
        </p:spPr>
        <p:txBody>
          <a:bodyPr wrap="square" rtlCol="0">
            <a:spAutoFit/>
          </a:bodyPr>
          <a:lstStyle/>
          <a:p>
            <a:r>
              <a:rPr lang="it-CH" sz="1800" dirty="0">
                <a:latin typeface="Times New Roman" panose="02020603050405020304" pitchFamily="18" charset="0"/>
                <a:cs typeface="Times New Roman" panose="02020603050405020304" pitchFamily="18" charset="0"/>
              </a:rPr>
              <a:t>ROC-AUC: 0.88</a:t>
            </a:r>
          </a:p>
          <a:p>
            <a:r>
              <a:rPr lang="it-CH" sz="1800" dirty="0">
                <a:latin typeface="Times New Roman" panose="02020603050405020304" pitchFamily="18" charset="0"/>
                <a:cs typeface="Times New Roman" panose="02020603050405020304" pitchFamily="18" charset="0"/>
              </a:rPr>
              <a:t>Accuracy: 0.78</a:t>
            </a:r>
          </a:p>
          <a:p>
            <a:r>
              <a:rPr lang="it-CH" sz="1800" dirty="0">
                <a:latin typeface="Times New Roman" panose="02020603050405020304" pitchFamily="18" charset="0"/>
                <a:cs typeface="Times New Roman" panose="02020603050405020304" pitchFamily="18" charset="0"/>
              </a:rPr>
              <a:t>Recall (binary): 0.88</a:t>
            </a:r>
          </a:p>
          <a:p>
            <a:r>
              <a:rPr lang="it-CH" sz="1800" dirty="0">
                <a:latin typeface="Times New Roman" panose="02020603050405020304" pitchFamily="18" charset="0"/>
                <a:cs typeface="Times New Roman" panose="02020603050405020304" pitchFamily="18" charset="0"/>
              </a:rPr>
              <a:t>Precision (binary): 0.36</a:t>
            </a:r>
          </a:p>
          <a:p>
            <a:r>
              <a:rPr lang="it-CH" sz="1800" dirty="0">
                <a:latin typeface="Times New Roman" panose="02020603050405020304" pitchFamily="18" charset="0"/>
                <a:cs typeface="Times New Roman" panose="02020603050405020304" pitchFamily="18" charset="0"/>
              </a:rPr>
              <a:t>F1 (binary): 0.51</a:t>
            </a:r>
          </a:p>
          <a:p>
            <a:r>
              <a:rPr lang="it-CH" sz="1800" dirty="0">
                <a:latin typeface="Times New Roman" panose="02020603050405020304" pitchFamily="18" charset="0"/>
                <a:cs typeface="Times New Roman" panose="02020603050405020304" pitchFamily="18" charset="0"/>
              </a:rPr>
              <a:t>MCC: 0.47</a:t>
            </a:r>
          </a:p>
        </p:txBody>
      </p:sp>
    </p:spTree>
    <p:extLst>
      <p:ext uri="{BB962C8B-B14F-4D97-AF65-F5344CB8AC3E}">
        <p14:creationId xmlns:p14="http://schemas.microsoft.com/office/powerpoint/2010/main" val="1118683672"/>
      </p:ext>
    </p:extLst>
  </p:cSld>
  <p:clrMapOvr>
    <a:masterClrMapping/>
  </p:clrMapOvr>
  <p:transition>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5" name="Google Shape;1245;p47"/>
          <p:cNvSpPr txBox="1">
            <a:spLocks noGrp="1"/>
          </p:cNvSpPr>
          <p:nvPr>
            <p:ph type="title"/>
          </p:nvPr>
        </p:nvSpPr>
        <p:spPr>
          <a:xfrm>
            <a:off x="0" y="445025"/>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b="1" dirty="0">
                <a:latin typeface="+mj-lt"/>
              </a:rPr>
              <a:t>Notable Variants</a:t>
            </a:r>
            <a:endParaRPr sz="4000" b="1" dirty="0">
              <a:latin typeface="+mj-lt"/>
            </a:endParaRPr>
          </a:p>
        </p:txBody>
      </p:sp>
      <p:sp>
        <p:nvSpPr>
          <p:cNvPr id="1246" name="Google Shape;1246;p47"/>
          <p:cNvSpPr/>
          <p:nvPr/>
        </p:nvSpPr>
        <p:spPr>
          <a:xfrm>
            <a:off x="1085804" y="1550350"/>
            <a:ext cx="1382700" cy="1382700"/>
          </a:xfrm>
          <a:prstGeom prst="donut">
            <a:avLst>
              <a:gd name="adj" fmla="val 1193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j-lt"/>
              <a:cs typeface="Times New Roman" panose="02020603050405020304" pitchFamily="18" charset="0"/>
            </a:endParaRPr>
          </a:p>
        </p:txBody>
      </p:sp>
      <p:sp>
        <p:nvSpPr>
          <p:cNvPr id="1248" name="Google Shape;1248;p47"/>
          <p:cNvSpPr/>
          <p:nvPr/>
        </p:nvSpPr>
        <p:spPr>
          <a:xfrm>
            <a:off x="3880698" y="1550350"/>
            <a:ext cx="1382700" cy="1382700"/>
          </a:xfrm>
          <a:prstGeom prst="donut">
            <a:avLst>
              <a:gd name="adj" fmla="val 1193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j-lt"/>
              <a:cs typeface="Times New Roman" panose="02020603050405020304" pitchFamily="18" charset="0"/>
            </a:endParaRPr>
          </a:p>
        </p:txBody>
      </p:sp>
      <p:sp>
        <p:nvSpPr>
          <p:cNvPr id="1250" name="Google Shape;1250;p47"/>
          <p:cNvSpPr/>
          <p:nvPr/>
        </p:nvSpPr>
        <p:spPr>
          <a:xfrm>
            <a:off x="6675496" y="1550350"/>
            <a:ext cx="1382700" cy="1382700"/>
          </a:xfrm>
          <a:prstGeom prst="donut">
            <a:avLst>
              <a:gd name="adj" fmla="val 1193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j-lt"/>
              <a:cs typeface="Times New Roman" panose="02020603050405020304" pitchFamily="18" charset="0"/>
            </a:endParaRPr>
          </a:p>
        </p:txBody>
      </p:sp>
      <p:sp>
        <p:nvSpPr>
          <p:cNvPr id="1252" name="Google Shape;1252;p47"/>
          <p:cNvSpPr txBox="1"/>
          <p:nvPr/>
        </p:nvSpPr>
        <p:spPr>
          <a:xfrm>
            <a:off x="523980" y="3552397"/>
            <a:ext cx="2511195" cy="80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mj-lt"/>
                <a:ea typeface="Open Sans"/>
                <a:cs typeface="Open Sans"/>
                <a:sym typeface="Open Sans"/>
              </a:rPr>
              <a:t>Performance severely sub-optimal with respect to best performing models of the challenge, and CEMs:</a:t>
            </a:r>
          </a:p>
          <a:p>
            <a:pPr marL="0" lvl="0" indent="0" algn="ctr" rtl="0">
              <a:spcBef>
                <a:spcPts val="0"/>
              </a:spcBef>
              <a:spcAft>
                <a:spcPts val="0"/>
              </a:spcAft>
              <a:buNone/>
            </a:pPr>
            <a:r>
              <a:rPr lang="en" sz="1200" dirty="0">
                <a:solidFill>
                  <a:schemeClr val="dk1"/>
                </a:solidFill>
                <a:latin typeface="+mj-lt"/>
                <a:ea typeface="Open Sans"/>
                <a:cs typeface="Open Sans"/>
                <a:sym typeface="Open Sans"/>
              </a:rPr>
              <a:t>(0.59 AUC-ROC) </a:t>
            </a:r>
          </a:p>
        </p:txBody>
      </p:sp>
      <p:sp>
        <p:nvSpPr>
          <p:cNvPr id="1253" name="Google Shape;1253;p47"/>
          <p:cNvSpPr txBox="1"/>
          <p:nvPr/>
        </p:nvSpPr>
        <p:spPr>
          <a:xfrm>
            <a:off x="523979" y="3065025"/>
            <a:ext cx="2511196" cy="50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4"/>
                </a:solidFill>
                <a:latin typeface="+mj-lt"/>
                <a:ea typeface="Raleway Black"/>
                <a:cs typeface="Times New Roman" panose="02020603050405020304" pitchFamily="18" charset="0"/>
                <a:sym typeface="Raleway Black"/>
              </a:rPr>
              <a:t>CBMs</a:t>
            </a:r>
            <a:endParaRPr sz="2000" dirty="0">
              <a:solidFill>
                <a:schemeClr val="accent4"/>
              </a:solidFill>
              <a:latin typeface="+mj-lt"/>
              <a:ea typeface="Raleway Black"/>
              <a:cs typeface="Times New Roman" panose="02020603050405020304" pitchFamily="18" charset="0"/>
              <a:sym typeface="Raleway Black"/>
            </a:endParaRPr>
          </a:p>
        </p:txBody>
      </p:sp>
      <p:sp>
        <p:nvSpPr>
          <p:cNvPr id="1254" name="Google Shape;1254;p47"/>
          <p:cNvSpPr txBox="1"/>
          <p:nvPr/>
        </p:nvSpPr>
        <p:spPr>
          <a:xfrm>
            <a:off x="3420048" y="3552975"/>
            <a:ext cx="2304000" cy="805800"/>
          </a:xfrm>
          <a:prstGeom prst="rect">
            <a:avLst/>
          </a:prstGeom>
          <a:noFill/>
          <a:ln>
            <a:noFill/>
          </a:ln>
        </p:spPr>
        <p:txBody>
          <a:bodyPr spcFirstLastPara="1" wrap="square" lIns="91425" tIns="91425" rIns="91425" bIns="91425" anchor="t" anchorCtr="0">
            <a:noAutofit/>
          </a:bodyPr>
          <a:lstStyle/>
          <a:p>
            <a:pPr algn="ctr"/>
            <a:r>
              <a:rPr lang="en-US" sz="1200" dirty="0">
                <a:solidFill>
                  <a:schemeClr val="dk1"/>
                </a:solidFill>
                <a:latin typeface="+mj-lt"/>
                <a:ea typeface="Open Sans"/>
                <a:cs typeface="Open Sans"/>
                <a:sym typeface="Open Sans"/>
              </a:rPr>
              <a:t>Beyond a certain threshold, temperature scaling has negative impact on performance.</a:t>
            </a:r>
            <a:endParaRPr sz="1200" dirty="0">
              <a:solidFill>
                <a:schemeClr val="dk1"/>
              </a:solidFill>
              <a:latin typeface="+mj-lt"/>
              <a:ea typeface="Open Sans"/>
              <a:cs typeface="Open Sans"/>
              <a:sym typeface="Open Sans"/>
            </a:endParaRPr>
          </a:p>
        </p:txBody>
      </p:sp>
      <p:sp>
        <p:nvSpPr>
          <p:cNvPr id="1255" name="Google Shape;1255;p47"/>
          <p:cNvSpPr txBox="1"/>
          <p:nvPr/>
        </p:nvSpPr>
        <p:spPr>
          <a:xfrm>
            <a:off x="3212853" y="3065025"/>
            <a:ext cx="2511195" cy="505500"/>
          </a:xfrm>
          <a:prstGeom prst="rect">
            <a:avLst/>
          </a:prstGeom>
          <a:noFill/>
          <a:ln>
            <a:noFill/>
          </a:ln>
        </p:spPr>
        <p:txBody>
          <a:bodyPr spcFirstLastPara="1" wrap="square" lIns="91425" tIns="91425" rIns="91425" bIns="91425" anchor="b" anchorCtr="0">
            <a:noAutofit/>
          </a:bodyPr>
          <a:lstStyle/>
          <a:p>
            <a:pPr algn="ctr"/>
            <a:r>
              <a:rPr lang="it-CH" sz="2000" dirty="0">
                <a:solidFill>
                  <a:schemeClr val="accent4"/>
                </a:solidFill>
                <a:latin typeface="+mj-lt"/>
                <a:ea typeface="Raleway Black"/>
                <a:cs typeface="Times New Roman" panose="02020603050405020304" pitchFamily="18" charset="0"/>
                <a:sym typeface="Raleway Black"/>
              </a:rPr>
              <a:t>Catching Extremes</a:t>
            </a:r>
          </a:p>
        </p:txBody>
      </p:sp>
      <p:sp>
        <p:nvSpPr>
          <p:cNvPr id="1256" name="Google Shape;1256;p47"/>
          <p:cNvSpPr txBox="1"/>
          <p:nvPr/>
        </p:nvSpPr>
        <p:spPr>
          <a:xfrm>
            <a:off x="6108828" y="3552975"/>
            <a:ext cx="2604098" cy="114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mj-lt"/>
                <a:ea typeface="Open Sans"/>
                <a:cs typeface="Open Sans"/>
                <a:sym typeface="Open Sans"/>
              </a:rPr>
              <a:t>Adding the data from another edition to training, wider layers, 768 embedding size:</a:t>
            </a:r>
            <a:br>
              <a:rPr lang="en" sz="1200" dirty="0">
                <a:solidFill>
                  <a:schemeClr val="dk1"/>
                </a:solidFill>
                <a:latin typeface="+mj-lt"/>
                <a:ea typeface="Open Sans"/>
                <a:cs typeface="Open Sans"/>
                <a:sym typeface="Open Sans"/>
              </a:rPr>
            </a:br>
            <a:r>
              <a:rPr lang="en" sz="1200" dirty="0">
                <a:solidFill>
                  <a:schemeClr val="dk1"/>
                </a:solidFill>
                <a:latin typeface="+mj-lt"/>
                <a:ea typeface="Open Sans"/>
                <a:cs typeface="Open Sans"/>
                <a:sym typeface="Open Sans"/>
              </a:rPr>
              <a:t>Some small improvements,</a:t>
            </a:r>
          </a:p>
          <a:p>
            <a:pPr marL="0" lvl="0" indent="0" algn="ctr" rtl="0">
              <a:spcBef>
                <a:spcPts val="0"/>
              </a:spcBef>
              <a:spcAft>
                <a:spcPts val="0"/>
              </a:spcAft>
              <a:buNone/>
            </a:pPr>
            <a:r>
              <a:rPr lang="en" sz="1200" dirty="0">
                <a:solidFill>
                  <a:schemeClr val="dk1"/>
                </a:solidFill>
                <a:latin typeface="+mj-lt"/>
                <a:ea typeface="Open Sans"/>
                <a:cs typeface="Open Sans"/>
                <a:sym typeface="Open Sans"/>
              </a:rPr>
              <a:t>(0.89 AUC-ROC).</a:t>
            </a:r>
            <a:endParaRPr sz="1200" dirty="0">
              <a:solidFill>
                <a:schemeClr val="dk1"/>
              </a:solidFill>
              <a:latin typeface="+mj-lt"/>
              <a:ea typeface="Open Sans"/>
              <a:cs typeface="Open Sans"/>
              <a:sym typeface="Open Sans"/>
            </a:endParaRPr>
          </a:p>
        </p:txBody>
      </p:sp>
      <p:sp>
        <p:nvSpPr>
          <p:cNvPr id="1257" name="Google Shape;1257;p47"/>
          <p:cNvSpPr txBox="1"/>
          <p:nvPr/>
        </p:nvSpPr>
        <p:spPr>
          <a:xfrm>
            <a:off x="6204569" y="3068076"/>
            <a:ext cx="2304000" cy="50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4"/>
                </a:solidFill>
                <a:latin typeface="+mj-lt"/>
                <a:ea typeface="Raleway Black"/>
                <a:cs typeface="Times New Roman" panose="02020603050405020304" pitchFamily="18" charset="0"/>
                <a:sym typeface="Raleway Black"/>
              </a:rPr>
              <a:t>Scaled up</a:t>
            </a:r>
            <a:endParaRPr sz="2000" dirty="0">
              <a:solidFill>
                <a:schemeClr val="accent4"/>
              </a:solidFill>
              <a:latin typeface="+mj-lt"/>
              <a:ea typeface="Raleway Black"/>
              <a:cs typeface="Times New Roman" panose="02020603050405020304" pitchFamily="18" charset="0"/>
              <a:sym typeface="Raleway Black"/>
            </a:endParaRPr>
          </a:p>
        </p:txBody>
      </p:sp>
      <p:sp>
        <p:nvSpPr>
          <p:cNvPr id="1260" name="Google Shape;1260;p47"/>
          <p:cNvSpPr txBox="1"/>
          <p:nvPr/>
        </p:nvSpPr>
        <p:spPr>
          <a:xfrm>
            <a:off x="1283354" y="2038300"/>
            <a:ext cx="9876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000" dirty="0">
              <a:solidFill>
                <a:schemeClr val="dk1"/>
              </a:solidFill>
              <a:latin typeface="+mj-lt"/>
              <a:ea typeface="Raleway Black"/>
              <a:cs typeface="Times New Roman" panose="02020603050405020304" pitchFamily="18" charset="0"/>
              <a:sym typeface="Raleway Black"/>
            </a:endParaRPr>
          </a:p>
        </p:txBody>
      </p:sp>
      <p:pic>
        <p:nvPicPr>
          <p:cNvPr id="3" name="Elemento grafico 2" descr="Faccia triste con riempimento a tinta unita con riempimento a tinta unita">
            <a:extLst>
              <a:ext uri="{FF2B5EF4-FFF2-40B4-BE49-F238E27FC236}">
                <a16:creationId xmlns:a16="http://schemas.microsoft.com/office/drawing/2014/main" id="{7025777A-9724-1BB3-2C51-B6CB8BCF6D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9954" y="1784001"/>
            <a:ext cx="914400" cy="914400"/>
          </a:xfrm>
          <a:prstGeom prst="rect">
            <a:avLst/>
          </a:prstGeom>
        </p:spPr>
      </p:pic>
      <p:pic>
        <p:nvPicPr>
          <p:cNvPr id="11" name="Elemento grafico 10" descr="Faccina inespressiva con riempimento a tinta unita con riempimento a tinta unita">
            <a:extLst>
              <a:ext uri="{FF2B5EF4-FFF2-40B4-BE49-F238E27FC236}">
                <a16:creationId xmlns:a16="http://schemas.microsoft.com/office/drawing/2014/main" id="{7B603A85-87E6-9402-06B4-099D5ACEEA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14800" y="1784001"/>
            <a:ext cx="914400" cy="914400"/>
          </a:xfrm>
          <a:prstGeom prst="rect">
            <a:avLst/>
          </a:prstGeom>
        </p:spPr>
      </p:pic>
      <p:grpSp>
        <p:nvGrpSpPr>
          <p:cNvPr id="22" name="Gruppo 21">
            <a:extLst>
              <a:ext uri="{FF2B5EF4-FFF2-40B4-BE49-F238E27FC236}">
                <a16:creationId xmlns:a16="http://schemas.microsoft.com/office/drawing/2014/main" id="{091AF4B8-44D8-A8CD-2792-AA2C0D3B5200}"/>
              </a:ext>
            </a:extLst>
          </p:cNvPr>
          <p:cNvGrpSpPr/>
          <p:nvPr/>
        </p:nvGrpSpPr>
        <p:grpSpPr>
          <a:xfrm>
            <a:off x="6873046" y="1881201"/>
            <a:ext cx="987600" cy="720000"/>
            <a:chOff x="6767028" y="1881201"/>
            <a:chExt cx="987600" cy="720000"/>
          </a:xfrm>
        </p:grpSpPr>
        <p:sp>
          <p:nvSpPr>
            <p:cNvPr id="1259" name="Google Shape;1259;p47"/>
            <p:cNvSpPr txBox="1"/>
            <p:nvPr/>
          </p:nvSpPr>
          <p:spPr>
            <a:xfrm>
              <a:off x="6767028" y="2038300"/>
              <a:ext cx="987600" cy="4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000" dirty="0">
                <a:solidFill>
                  <a:schemeClr val="dk1"/>
                </a:solidFill>
                <a:latin typeface="+mj-lt"/>
                <a:ea typeface="Raleway Black"/>
                <a:cs typeface="Times New Roman" panose="02020603050405020304" pitchFamily="18" charset="0"/>
                <a:sym typeface="Raleway Black"/>
              </a:endParaRPr>
            </a:p>
          </p:txBody>
        </p:sp>
        <p:sp>
          <p:nvSpPr>
            <p:cNvPr id="13" name="Smile 12">
              <a:extLst>
                <a:ext uri="{FF2B5EF4-FFF2-40B4-BE49-F238E27FC236}">
                  <a16:creationId xmlns:a16="http://schemas.microsoft.com/office/drawing/2014/main" id="{FCDF7B2F-642A-493F-5B44-17E11B44EA82}"/>
                </a:ext>
              </a:extLst>
            </p:cNvPr>
            <p:cNvSpPr/>
            <p:nvPr/>
          </p:nvSpPr>
          <p:spPr>
            <a:xfrm>
              <a:off x="6900828" y="1881201"/>
              <a:ext cx="720000" cy="720000"/>
            </a:xfrm>
            <a:prstGeom prst="smileyFace">
              <a:avLst/>
            </a:prstGeom>
            <a:solidFill>
              <a:srgbClr val="000000"/>
            </a:solidFill>
            <a:ln>
              <a:solidFill>
                <a:srgbClr val="E3F4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CH" dirty="0">
                <a:latin typeface="+mj-lt"/>
              </a:endParaRPr>
            </a:p>
          </p:txBody>
        </p:sp>
        <p:grpSp>
          <p:nvGrpSpPr>
            <p:cNvPr id="17" name="Gruppo 16">
              <a:extLst>
                <a:ext uri="{FF2B5EF4-FFF2-40B4-BE49-F238E27FC236}">
                  <a16:creationId xmlns:a16="http://schemas.microsoft.com/office/drawing/2014/main" id="{755C7363-B481-C933-114A-6B9AE77D7805}"/>
                </a:ext>
              </a:extLst>
            </p:cNvPr>
            <p:cNvGrpSpPr/>
            <p:nvPr/>
          </p:nvGrpSpPr>
          <p:grpSpPr>
            <a:xfrm>
              <a:off x="7131929" y="2108191"/>
              <a:ext cx="32760" cy="54360"/>
              <a:chOff x="7131929" y="2108191"/>
              <a:chExt cx="32760" cy="54360"/>
            </a:xfrm>
          </p:grpSpPr>
          <mc:AlternateContent xmlns:mc="http://schemas.openxmlformats.org/markup-compatibility/2006" xmlns:p14="http://schemas.microsoft.com/office/powerpoint/2010/main">
            <mc:Choice Requires="p14">
              <p:contentPart p14:bwMode="auto" r:id="rId7">
                <p14:nvContentPartPr>
                  <p14:cNvPr id="14" name="Input penna 13">
                    <a:extLst>
                      <a:ext uri="{FF2B5EF4-FFF2-40B4-BE49-F238E27FC236}">
                        <a16:creationId xmlns:a16="http://schemas.microsoft.com/office/drawing/2014/main" id="{FFB8C076-E937-2B01-A9BB-65768630CAD0}"/>
                      </a:ext>
                    </a:extLst>
                  </p14:cNvPr>
                  <p14:cNvContentPartPr/>
                  <p14:nvPr/>
                </p14:nvContentPartPr>
                <p14:xfrm>
                  <a:off x="7147409" y="2141671"/>
                  <a:ext cx="360" cy="360"/>
                </p14:xfrm>
              </p:contentPart>
            </mc:Choice>
            <mc:Fallback xmlns="">
              <p:pic>
                <p:nvPicPr>
                  <p:cNvPr id="14" name="Input penna 13">
                    <a:extLst>
                      <a:ext uri="{FF2B5EF4-FFF2-40B4-BE49-F238E27FC236}">
                        <a16:creationId xmlns:a16="http://schemas.microsoft.com/office/drawing/2014/main" id="{FFB8C076-E937-2B01-A9BB-65768630CAD0}"/>
                      </a:ext>
                    </a:extLst>
                  </p:cNvPr>
                  <p:cNvPicPr/>
                  <p:nvPr/>
                </p:nvPicPr>
                <p:blipFill>
                  <a:blip r:embed="rId8"/>
                  <a:stretch>
                    <a:fillRect/>
                  </a:stretch>
                </p:blipFill>
                <p:spPr>
                  <a:xfrm>
                    <a:off x="7138409" y="213267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put penna 14">
                    <a:extLst>
                      <a:ext uri="{FF2B5EF4-FFF2-40B4-BE49-F238E27FC236}">
                        <a16:creationId xmlns:a16="http://schemas.microsoft.com/office/drawing/2014/main" id="{7BF0ACF3-B9E0-2D93-9C67-C9CBF60531A9}"/>
                      </a:ext>
                    </a:extLst>
                  </p14:cNvPr>
                  <p14:cNvContentPartPr/>
                  <p14:nvPr/>
                </p14:nvContentPartPr>
                <p14:xfrm>
                  <a:off x="7147409" y="2129071"/>
                  <a:ext cx="360" cy="360"/>
                </p14:xfrm>
              </p:contentPart>
            </mc:Choice>
            <mc:Fallback xmlns="">
              <p:pic>
                <p:nvPicPr>
                  <p:cNvPr id="15" name="Input penna 14">
                    <a:extLst>
                      <a:ext uri="{FF2B5EF4-FFF2-40B4-BE49-F238E27FC236}">
                        <a16:creationId xmlns:a16="http://schemas.microsoft.com/office/drawing/2014/main" id="{7BF0ACF3-B9E0-2D93-9C67-C9CBF60531A9}"/>
                      </a:ext>
                    </a:extLst>
                  </p:cNvPr>
                  <p:cNvPicPr/>
                  <p:nvPr/>
                </p:nvPicPr>
                <p:blipFill>
                  <a:blip r:embed="rId8"/>
                  <a:stretch>
                    <a:fillRect/>
                  </a:stretch>
                </p:blipFill>
                <p:spPr>
                  <a:xfrm>
                    <a:off x="7138409" y="212007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put penna 15">
                    <a:extLst>
                      <a:ext uri="{FF2B5EF4-FFF2-40B4-BE49-F238E27FC236}">
                        <a16:creationId xmlns:a16="http://schemas.microsoft.com/office/drawing/2014/main" id="{FB11DAA1-A698-42EA-7E40-27E0926A14DD}"/>
                      </a:ext>
                    </a:extLst>
                  </p14:cNvPr>
                  <p14:cNvContentPartPr/>
                  <p14:nvPr/>
                </p14:nvContentPartPr>
                <p14:xfrm>
                  <a:off x="7131929" y="2108191"/>
                  <a:ext cx="32760" cy="54360"/>
                </p14:xfrm>
              </p:contentPart>
            </mc:Choice>
            <mc:Fallback xmlns="">
              <p:pic>
                <p:nvPicPr>
                  <p:cNvPr id="16" name="Input penna 15">
                    <a:extLst>
                      <a:ext uri="{FF2B5EF4-FFF2-40B4-BE49-F238E27FC236}">
                        <a16:creationId xmlns:a16="http://schemas.microsoft.com/office/drawing/2014/main" id="{FB11DAA1-A698-42EA-7E40-27E0926A14DD}"/>
                      </a:ext>
                    </a:extLst>
                  </p:cNvPr>
                  <p:cNvPicPr/>
                  <p:nvPr/>
                </p:nvPicPr>
                <p:blipFill>
                  <a:blip r:embed="rId11"/>
                  <a:stretch>
                    <a:fillRect/>
                  </a:stretch>
                </p:blipFill>
                <p:spPr>
                  <a:xfrm>
                    <a:off x="7123027" y="2099191"/>
                    <a:ext cx="50208"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8" name="Input penna 17">
                  <a:extLst>
                    <a:ext uri="{FF2B5EF4-FFF2-40B4-BE49-F238E27FC236}">
                      <a16:creationId xmlns:a16="http://schemas.microsoft.com/office/drawing/2014/main" id="{F70A3DC0-DCAB-6D4F-58EF-35C24E8D3736}"/>
                    </a:ext>
                  </a:extLst>
                </p14:cNvPr>
                <p14:cNvContentPartPr/>
                <p14:nvPr/>
              </p14:nvContentPartPr>
              <p14:xfrm>
                <a:off x="7356569" y="2098831"/>
                <a:ext cx="47520" cy="69840"/>
              </p14:xfrm>
            </p:contentPart>
          </mc:Choice>
          <mc:Fallback xmlns="">
            <p:pic>
              <p:nvPicPr>
                <p:cNvPr id="18" name="Input penna 17">
                  <a:extLst>
                    <a:ext uri="{FF2B5EF4-FFF2-40B4-BE49-F238E27FC236}">
                      <a16:creationId xmlns:a16="http://schemas.microsoft.com/office/drawing/2014/main" id="{F70A3DC0-DCAB-6D4F-58EF-35C24E8D3736}"/>
                    </a:ext>
                  </a:extLst>
                </p:cNvPr>
                <p:cNvPicPr/>
                <p:nvPr/>
              </p:nvPicPr>
              <p:blipFill>
                <a:blip r:embed="rId13"/>
                <a:stretch>
                  <a:fillRect/>
                </a:stretch>
              </p:blipFill>
              <p:spPr>
                <a:xfrm>
                  <a:off x="7347569" y="2089831"/>
                  <a:ext cx="65160" cy="87480"/>
                </a:xfrm>
                <a:prstGeom prst="rect">
                  <a:avLst/>
                </a:prstGeom>
              </p:spPr>
            </p:pic>
          </mc:Fallback>
        </mc:AlternateContent>
        <p:cxnSp>
          <p:nvCxnSpPr>
            <p:cNvPr id="21" name="Connettore 1 20">
              <a:extLst>
                <a:ext uri="{FF2B5EF4-FFF2-40B4-BE49-F238E27FC236}">
                  <a16:creationId xmlns:a16="http://schemas.microsoft.com/office/drawing/2014/main" id="{2CFC50AD-4384-72FF-DE66-EC86203BB1DF}"/>
                </a:ext>
              </a:extLst>
            </p:cNvPr>
            <p:cNvCxnSpPr/>
            <p:nvPr/>
          </p:nvCxnSpPr>
          <p:spPr>
            <a:xfrm>
              <a:off x="7260828" y="2241201"/>
              <a:ext cx="0" cy="114373"/>
            </a:xfrm>
            <a:prstGeom prst="line">
              <a:avLst/>
            </a:prstGeom>
            <a:ln w="28575">
              <a:solidFill>
                <a:srgbClr val="E3F4FA"/>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45942561"/>
      </p:ext>
    </p:extLst>
  </p:cSld>
  <p:clrMapOvr>
    <a:masterClrMapping/>
  </p:clrMapOvr>
  <p:transition>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3" name="Google Shape;1103;p45"/>
          <p:cNvSpPr/>
          <p:nvPr/>
        </p:nvSpPr>
        <p:spPr>
          <a:xfrm>
            <a:off x="4603550" y="3518100"/>
            <a:ext cx="10774126" cy="10774126"/>
          </a:xfrm>
          <a:custGeom>
            <a:avLst/>
            <a:gdLst/>
            <a:ahLst/>
            <a:cxnLst/>
            <a:rect l="l" t="t" r="r" b="b"/>
            <a:pathLst>
              <a:path w="459500" h="459500" extrusionOk="0">
                <a:moveTo>
                  <a:pt x="459501" y="229750"/>
                </a:moveTo>
                <a:cubicBezTo>
                  <a:pt x="459501" y="356638"/>
                  <a:pt x="356638" y="459501"/>
                  <a:pt x="229750" y="459501"/>
                </a:cubicBezTo>
                <a:cubicBezTo>
                  <a:pt x="102863" y="459501"/>
                  <a:pt x="0" y="356638"/>
                  <a:pt x="0" y="229750"/>
                </a:cubicBezTo>
                <a:cubicBezTo>
                  <a:pt x="0" y="102863"/>
                  <a:pt x="102863" y="0"/>
                  <a:pt x="229750" y="0"/>
                </a:cubicBezTo>
                <a:cubicBezTo>
                  <a:pt x="356638" y="0"/>
                  <a:pt x="459501" y="102863"/>
                  <a:pt x="459501" y="229750"/>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104" name="Google Shape;1104;p45"/>
          <p:cNvGrpSpPr/>
          <p:nvPr/>
        </p:nvGrpSpPr>
        <p:grpSpPr>
          <a:xfrm>
            <a:off x="8683617" y="3190207"/>
            <a:ext cx="279543" cy="918677"/>
            <a:chOff x="110510" y="3460575"/>
            <a:chExt cx="347864" cy="1143344"/>
          </a:xfrm>
        </p:grpSpPr>
        <p:sp>
          <p:nvSpPr>
            <p:cNvPr id="1105" name="Google Shape;1105;p45"/>
            <p:cNvSpPr/>
            <p:nvPr/>
          </p:nvSpPr>
          <p:spPr>
            <a:xfrm flipH="1">
              <a:off x="359060" y="3725725"/>
              <a:ext cx="99313" cy="99347"/>
            </a:xfrm>
            <a:custGeom>
              <a:avLst/>
              <a:gdLst/>
              <a:ahLst/>
              <a:cxnLst/>
              <a:rect l="l" t="t" r="r" b="b"/>
              <a:pathLst>
                <a:path w="93471" h="93503" extrusionOk="0">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6" name="Google Shape;1106;p45"/>
            <p:cNvSpPr/>
            <p:nvPr/>
          </p:nvSpPr>
          <p:spPr>
            <a:xfrm flipH="1">
              <a:off x="359060" y="3990866"/>
              <a:ext cx="99313" cy="99347"/>
            </a:xfrm>
            <a:custGeom>
              <a:avLst/>
              <a:gdLst/>
              <a:ahLst/>
              <a:cxnLst/>
              <a:rect l="l" t="t" r="r" b="b"/>
              <a:pathLst>
                <a:path w="93471" h="93503" extrusionOk="0">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7" name="Google Shape;1107;p45"/>
            <p:cNvSpPr/>
            <p:nvPr/>
          </p:nvSpPr>
          <p:spPr>
            <a:xfrm flipH="1">
              <a:off x="110510" y="3460575"/>
              <a:ext cx="99313" cy="99347"/>
            </a:xfrm>
            <a:custGeom>
              <a:avLst/>
              <a:gdLst/>
              <a:ahLst/>
              <a:cxnLst/>
              <a:rect l="l" t="t" r="r" b="b"/>
              <a:pathLst>
                <a:path w="93471" h="93503" extrusionOk="0">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8" name="Google Shape;1108;p45"/>
            <p:cNvSpPr/>
            <p:nvPr/>
          </p:nvSpPr>
          <p:spPr>
            <a:xfrm flipH="1">
              <a:off x="110510" y="3725716"/>
              <a:ext cx="99313" cy="99347"/>
            </a:xfrm>
            <a:custGeom>
              <a:avLst/>
              <a:gdLst/>
              <a:ahLst/>
              <a:cxnLst/>
              <a:rect l="l" t="t" r="r" b="b"/>
              <a:pathLst>
                <a:path w="93471" h="93503" extrusionOk="0">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9" name="Google Shape;1109;p45"/>
            <p:cNvSpPr/>
            <p:nvPr/>
          </p:nvSpPr>
          <p:spPr>
            <a:xfrm flipH="1">
              <a:off x="359060" y="4239431"/>
              <a:ext cx="99313" cy="99347"/>
            </a:xfrm>
            <a:custGeom>
              <a:avLst/>
              <a:gdLst/>
              <a:ahLst/>
              <a:cxnLst/>
              <a:rect l="l" t="t" r="r" b="b"/>
              <a:pathLst>
                <a:path w="93471" h="93503" extrusionOk="0">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0" name="Google Shape;1110;p45"/>
            <p:cNvSpPr/>
            <p:nvPr/>
          </p:nvSpPr>
          <p:spPr>
            <a:xfrm flipH="1">
              <a:off x="359060" y="4504572"/>
              <a:ext cx="99313" cy="99347"/>
            </a:xfrm>
            <a:custGeom>
              <a:avLst/>
              <a:gdLst/>
              <a:ahLst/>
              <a:cxnLst/>
              <a:rect l="l" t="t" r="r" b="b"/>
              <a:pathLst>
                <a:path w="93471" h="93503" extrusionOk="0">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1" name="Google Shape;1111;p45"/>
            <p:cNvSpPr/>
            <p:nvPr/>
          </p:nvSpPr>
          <p:spPr>
            <a:xfrm flipH="1">
              <a:off x="110510" y="3974281"/>
              <a:ext cx="99313" cy="99347"/>
            </a:xfrm>
            <a:custGeom>
              <a:avLst/>
              <a:gdLst/>
              <a:ahLst/>
              <a:cxnLst/>
              <a:rect l="l" t="t" r="r" b="b"/>
              <a:pathLst>
                <a:path w="93471" h="93503" extrusionOk="0">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2" name="Google Shape;1112;p45"/>
            <p:cNvSpPr/>
            <p:nvPr/>
          </p:nvSpPr>
          <p:spPr>
            <a:xfrm flipH="1">
              <a:off x="110510" y="4239422"/>
              <a:ext cx="99313" cy="99347"/>
            </a:xfrm>
            <a:custGeom>
              <a:avLst/>
              <a:gdLst/>
              <a:ahLst/>
              <a:cxnLst/>
              <a:rect l="l" t="t" r="r" b="b"/>
              <a:pathLst>
                <a:path w="93471" h="93503" extrusionOk="0">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160" name="Google Shape;1160;p45"/>
          <p:cNvSpPr/>
          <p:nvPr/>
        </p:nvSpPr>
        <p:spPr>
          <a:xfrm flipH="1">
            <a:off x="1528933" y="4815600"/>
            <a:ext cx="327000" cy="327900"/>
          </a:xfrm>
          <a:prstGeom prst="mathPlus">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161" name="Google Shape;1161;p45"/>
          <p:cNvSpPr/>
          <p:nvPr/>
        </p:nvSpPr>
        <p:spPr>
          <a:xfrm rot="10800000">
            <a:off x="-2049257" y="-4234891"/>
            <a:ext cx="5313540" cy="5305907"/>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79" name="Google Shape;1179;p45"/>
          <p:cNvSpPr/>
          <p:nvPr/>
        </p:nvSpPr>
        <p:spPr>
          <a:xfrm flipH="1">
            <a:off x="2090212" y="4410442"/>
            <a:ext cx="327000" cy="327900"/>
          </a:xfrm>
          <a:prstGeom prst="mathPlus">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grpSp>
        <p:nvGrpSpPr>
          <p:cNvPr id="1180" name="Google Shape;1180;p45"/>
          <p:cNvGrpSpPr/>
          <p:nvPr/>
        </p:nvGrpSpPr>
        <p:grpSpPr>
          <a:xfrm>
            <a:off x="7424921" y="-21497"/>
            <a:ext cx="1719081" cy="2868320"/>
            <a:chOff x="7424921" y="54703"/>
            <a:chExt cx="1719081" cy="2868320"/>
          </a:xfrm>
        </p:grpSpPr>
        <p:grpSp>
          <p:nvGrpSpPr>
            <p:cNvPr id="1181" name="Google Shape;1181;p45"/>
            <p:cNvGrpSpPr/>
            <p:nvPr/>
          </p:nvGrpSpPr>
          <p:grpSpPr>
            <a:xfrm rot="5400000" flipH="1">
              <a:off x="7572320" y="-92697"/>
              <a:ext cx="1424282" cy="1719081"/>
              <a:chOff x="6141456" y="2237178"/>
              <a:chExt cx="1424282" cy="1719081"/>
            </a:xfrm>
          </p:grpSpPr>
          <p:sp>
            <p:nvSpPr>
              <p:cNvPr id="1182" name="Google Shape;1182;p45"/>
              <p:cNvSpPr/>
              <p:nvPr/>
            </p:nvSpPr>
            <p:spPr>
              <a:xfrm flipH="1">
                <a:off x="6596138" y="2411596"/>
                <a:ext cx="969600" cy="1077600"/>
              </a:xfrm>
              <a:prstGeom prst="mathPlus">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183" name="Google Shape;1183;p45"/>
              <p:cNvSpPr/>
              <p:nvPr/>
            </p:nvSpPr>
            <p:spPr>
              <a:xfrm flipH="1">
                <a:off x="6141456" y="2237178"/>
                <a:ext cx="403200" cy="448200"/>
              </a:xfrm>
              <a:prstGeom prst="mathPlus">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184" name="Google Shape;1184;p45"/>
              <p:cNvSpPr/>
              <p:nvPr/>
            </p:nvSpPr>
            <p:spPr>
              <a:xfrm flipH="1">
                <a:off x="7250925" y="3714759"/>
                <a:ext cx="217500" cy="241500"/>
              </a:xfrm>
              <a:prstGeom prst="mathPlus">
                <a:avLst>
                  <a:gd name="adj1" fmla="val 2352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grpSp>
        <p:grpSp>
          <p:nvGrpSpPr>
            <p:cNvPr id="1185" name="Google Shape;1185;p45"/>
            <p:cNvGrpSpPr/>
            <p:nvPr/>
          </p:nvGrpSpPr>
          <p:grpSpPr>
            <a:xfrm>
              <a:off x="7494482" y="918297"/>
              <a:ext cx="1449606" cy="2004726"/>
              <a:chOff x="6023606" y="2206935"/>
              <a:chExt cx="1363693" cy="2089344"/>
            </a:xfrm>
          </p:grpSpPr>
          <p:sp>
            <p:nvSpPr>
              <p:cNvPr id="1186" name="Google Shape;1186;p45"/>
              <p:cNvSpPr/>
              <p:nvPr/>
            </p:nvSpPr>
            <p:spPr>
              <a:xfrm flipH="1">
                <a:off x="6023606" y="2206935"/>
                <a:ext cx="403200" cy="448200"/>
              </a:xfrm>
              <a:prstGeom prst="mathPlus">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187" name="Google Shape;1187;p45"/>
              <p:cNvSpPr/>
              <p:nvPr/>
            </p:nvSpPr>
            <p:spPr>
              <a:xfrm flipH="1">
                <a:off x="7160199" y="4043979"/>
                <a:ext cx="227100" cy="252300"/>
              </a:xfrm>
              <a:prstGeom prst="mathPlus">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188" name="Google Shape;1188;p45"/>
              <p:cNvSpPr/>
              <p:nvPr/>
            </p:nvSpPr>
            <p:spPr>
              <a:xfrm flipH="1">
                <a:off x="6579354" y="2819648"/>
                <a:ext cx="650100" cy="722100"/>
              </a:xfrm>
              <a:prstGeom prst="mathPlus">
                <a:avLst>
                  <a:gd name="adj1" fmla="val 2352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grpSp>
      </p:grpSp>
      <p:sp>
        <p:nvSpPr>
          <p:cNvPr id="4" name="CasellaDiTesto 3">
            <a:extLst>
              <a:ext uri="{FF2B5EF4-FFF2-40B4-BE49-F238E27FC236}">
                <a16:creationId xmlns:a16="http://schemas.microsoft.com/office/drawing/2014/main" id="{8ECE0F3E-C362-FD95-E2D7-F1A47E4D9559}"/>
              </a:ext>
            </a:extLst>
          </p:cNvPr>
          <p:cNvSpPr txBox="1"/>
          <p:nvPr/>
        </p:nvSpPr>
        <p:spPr>
          <a:xfrm>
            <a:off x="953791" y="1256949"/>
            <a:ext cx="7058017" cy="646331"/>
          </a:xfrm>
          <a:prstGeom prst="rect">
            <a:avLst/>
          </a:prstGeom>
          <a:noFill/>
        </p:spPr>
        <p:txBody>
          <a:bodyPr wrap="square" rtlCol="0">
            <a:spAutoFit/>
          </a:bodyPr>
          <a:lstStyle/>
          <a:p>
            <a:r>
              <a:rPr lang="it-CH" sz="1800" dirty="0">
                <a:latin typeface="Times New Roman" panose="02020603050405020304" pitchFamily="18" charset="0"/>
                <a:cs typeface="Times New Roman" panose="02020603050405020304" pitchFamily="18" charset="0"/>
              </a:rPr>
              <a:t>Concept Bottleneck Models were found to struggle in this application domain.</a:t>
            </a:r>
          </a:p>
        </p:txBody>
      </p:sp>
      <p:sp>
        <p:nvSpPr>
          <p:cNvPr id="5" name="CasellaDiTesto 4">
            <a:extLst>
              <a:ext uri="{FF2B5EF4-FFF2-40B4-BE49-F238E27FC236}">
                <a16:creationId xmlns:a16="http://schemas.microsoft.com/office/drawing/2014/main" id="{C006105F-A199-FB2B-927C-60625B55D3C0}"/>
              </a:ext>
            </a:extLst>
          </p:cNvPr>
          <p:cNvSpPr txBox="1"/>
          <p:nvPr/>
        </p:nvSpPr>
        <p:spPr>
          <a:xfrm>
            <a:off x="987712" y="3406630"/>
            <a:ext cx="6904272" cy="646331"/>
          </a:xfrm>
          <a:prstGeom prst="rect">
            <a:avLst/>
          </a:prstGeom>
          <a:noFill/>
        </p:spPr>
        <p:txBody>
          <a:bodyPr wrap="square" rtlCol="0">
            <a:spAutoFit/>
          </a:bodyPr>
          <a:lstStyle/>
          <a:p>
            <a:r>
              <a:rPr lang="it-CH" sz="1800" dirty="0">
                <a:latin typeface="Times New Roman" panose="02020603050405020304" pitchFamily="18" charset="0"/>
                <a:cs typeface="Times New Roman" panose="02020603050405020304" pitchFamily="18" charset="0"/>
              </a:rPr>
              <a:t>Pooling strategies have a strong impact on final result, focus on catching extremes with Max is to be preferred</a:t>
            </a:r>
          </a:p>
        </p:txBody>
      </p:sp>
      <p:sp>
        <p:nvSpPr>
          <p:cNvPr id="6" name="CasellaDiTesto 5">
            <a:extLst>
              <a:ext uri="{FF2B5EF4-FFF2-40B4-BE49-F238E27FC236}">
                <a16:creationId xmlns:a16="http://schemas.microsoft.com/office/drawing/2014/main" id="{E1552CE3-C3A5-C732-AB5A-B5BCC29CBA94}"/>
              </a:ext>
            </a:extLst>
          </p:cNvPr>
          <p:cNvSpPr txBox="1"/>
          <p:nvPr/>
        </p:nvSpPr>
        <p:spPr>
          <a:xfrm>
            <a:off x="953790" y="2193290"/>
            <a:ext cx="7058017" cy="923330"/>
          </a:xfrm>
          <a:prstGeom prst="rect">
            <a:avLst/>
          </a:prstGeom>
          <a:noFill/>
        </p:spPr>
        <p:txBody>
          <a:bodyPr wrap="square" rtlCol="0">
            <a:spAutoFit/>
          </a:bodyPr>
          <a:lstStyle/>
          <a:p>
            <a:r>
              <a:rPr lang="it-CH" sz="1800" dirty="0">
                <a:latin typeface="Times New Roman" panose="02020603050405020304" pitchFamily="18" charset="0"/>
                <a:cs typeface="Times New Roman" panose="02020603050405020304" pitchFamily="18" charset="0"/>
              </a:rPr>
              <a:t>Concept Embedding Models emerged as a substantially more robust alternative when combined with techniques that mitigate the key challenges of the field.</a:t>
            </a:r>
          </a:p>
        </p:txBody>
      </p:sp>
      <p:sp>
        <p:nvSpPr>
          <p:cNvPr id="8" name="CasellaDiTesto 7">
            <a:extLst>
              <a:ext uri="{FF2B5EF4-FFF2-40B4-BE49-F238E27FC236}">
                <a16:creationId xmlns:a16="http://schemas.microsoft.com/office/drawing/2014/main" id="{2A5478E3-5E4F-EC5A-CD07-7F5691BD8D70}"/>
              </a:ext>
            </a:extLst>
          </p:cNvPr>
          <p:cNvSpPr txBox="1"/>
          <p:nvPr/>
        </p:nvSpPr>
        <p:spPr>
          <a:xfrm>
            <a:off x="0" y="237578"/>
            <a:ext cx="9144000" cy="707886"/>
          </a:xfrm>
          <a:prstGeom prst="rect">
            <a:avLst/>
          </a:prstGeom>
          <a:noFill/>
        </p:spPr>
        <p:txBody>
          <a:bodyPr wrap="square" rtlCol="0">
            <a:spAutoFit/>
          </a:bodyPr>
          <a:lstStyle/>
          <a:p>
            <a:pPr algn="ctr"/>
            <a:r>
              <a:rPr lang="it-CH" sz="4000" b="1" dirty="0">
                <a:solidFill>
                  <a:schemeClr val="accent4"/>
                </a:solidFill>
                <a:latin typeface="+mj-lt"/>
                <a:cs typeface="Times New Roman" panose="02020603050405020304" pitchFamily="18" charset="0"/>
              </a:rPr>
              <a:t>Key </a:t>
            </a:r>
            <a:r>
              <a:rPr lang="it-CH" sz="4000" b="1" dirty="0" err="1">
                <a:solidFill>
                  <a:schemeClr val="accent4"/>
                </a:solidFill>
                <a:latin typeface="+mj-lt"/>
                <a:cs typeface="Times New Roman" panose="02020603050405020304" pitchFamily="18" charset="0"/>
              </a:rPr>
              <a:t>findings</a:t>
            </a:r>
            <a:endParaRPr lang="it-CH" sz="4000" b="1" dirty="0">
              <a:solidFill>
                <a:schemeClr val="accent4"/>
              </a:solidFill>
              <a:latin typeface="+mj-lt"/>
              <a:cs typeface="Times New Roman" panose="02020603050405020304" pitchFamily="18" charset="0"/>
            </a:endParaRPr>
          </a:p>
        </p:txBody>
      </p:sp>
      <p:sp>
        <p:nvSpPr>
          <p:cNvPr id="11" name="Google Shape;1535;p61">
            <a:extLst>
              <a:ext uri="{FF2B5EF4-FFF2-40B4-BE49-F238E27FC236}">
                <a16:creationId xmlns:a16="http://schemas.microsoft.com/office/drawing/2014/main" id="{D339E72B-3F0B-8726-DFF1-130B4DE38542}"/>
              </a:ext>
            </a:extLst>
          </p:cNvPr>
          <p:cNvSpPr/>
          <p:nvPr/>
        </p:nvSpPr>
        <p:spPr>
          <a:xfrm>
            <a:off x="360972" y="1324094"/>
            <a:ext cx="493080" cy="449992"/>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dirty="0">
                <a:solidFill>
                  <a:schemeClr val="lt1"/>
                </a:solidFill>
                <a:latin typeface="Times New Roman" panose="02020603050405020304" pitchFamily="18" charset="0"/>
                <a:ea typeface="Raleway Black"/>
                <a:cs typeface="Times New Roman" panose="02020603050405020304" pitchFamily="18" charset="0"/>
                <a:sym typeface="Raleway Black"/>
              </a:rPr>
              <a:t>1</a:t>
            </a:r>
          </a:p>
        </p:txBody>
      </p:sp>
      <p:sp>
        <p:nvSpPr>
          <p:cNvPr id="14" name="Google Shape;1535;p61">
            <a:extLst>
              <a:ext uri="{FF2B5EF4-FFF2-40B4-BE49-F238E27FC236}">
                <a16:creationId xmlns:a16="http://schemas.microsoft.com/office/drawing/2014/main" id="{A76B621C-8D68-8EC6-E44C-06B8933BB184}"/>
              </a:ext>
            </a:extLst>
          </p:cNvPr>
          <p:cNvSpPr/>
          <p:nvPr/>
        </p:nvSpPr>
        <p:spPr>
          <a:xfrm>
            <a:off x="360272" y="2301373"/>
            <a:ext cx="493080" cy="449992"/>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dirty="0">
                <a:solidFill>
                  <a:schemeClr val="lt1"/>
                </a:solidFill>
                <a:latin typeface="Times New Roman" panose="02020603050405020304" pitchFamily="18" charset="0"/>
                <a:ea typeface="Raleway Black"/>
                <a:cs typeface="Times New Roman" panose="02020603050405020304" pitchFamily="18" charset="0"/>
                <a:sym typeface="Raleway Black"/>
              </a:rPr>
              <a:t>2</a:t>
            </a:r>
          </a:p>
        </p:txBody>
      </p:sp>
      <p:sp>
        <p:nvSpPr>
          <p:cNvPr id="15" name="Google Shape;1535;p61">
            <a:extLst>
              <a:ext uri="{FF2B5EF4-FFF2-40B4-BE49-F238E27FC236}">
                <a16:creationId xmlns:a16="http://schemas.microsoft.com/office/drawing/2014/main" id="{5B60E85C-62D4-570B-804B-A867587E0879}"/>
              </a:ext>
            </a:extLst>
          </p:cNvPr>
          <p:cNvSpPr/>
          <p:nvPr/>
        </p:nvSpPr>
        <p:spPr>
          <a:xfrm>
            <a:off x="360272" y="3478102"/>
            <a:ext cx="493080" cy="449992"/>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dirty="0">
                <a:solidFill>
                  <a:schemeClr val="lt1"/>
                </a:solidFill>
                <a:latin typeface="Times New Roman" panose="02020603050405020304" pitchFamily="18" charset="0"/>
                <a:ea typeface="Raleway Black"/>
                <a:cs typeface="Times New Roman" panose="02020603050405020304" pitchFamily="18" charset="0"/>
                <a:sym typeface="Raleway Black"/>
              </a:rPr>
              <a:t>3</a:t>
            </a:r>
          </a:p>
        </p:txBody>
      </p:sp>
      <p:sp>
        <p:nvSpPr>
          <p:cNvPr id="17" name="Rettangolo 16">
            <a:extLst>
              <a:ext uri="{FF2B5EF4-FFF2-40B4-BE49-F238E27FC236}">
                <a16:creationId xmlns:a16="http://schemas.microsoft.com/office/drawing/2014/main" id="{3DC9574A-7B60-1B38-9D9B-238A3C8FEFE9}"/>
              </a:ext>
            </a:extLst>
          </p:cNvPr>
          <p:cNvSpPr/>
          <p:nvPr/>
        </p:nvSpPr>
        <p:spPr>
          <a:xfrm>
            <a:off x="174416" y="4029059"/>
            <a:ext cx="679636" cy="709283"/>
          </a:xfrm>
          <a:prstGeom prst="rect">
            <a:avLst/>
          </a:prstGeom>
          <a:solidFill>
            <a:srgbClr val="E3F4FA"/>
          </a:solidFill>
          <a:ln>
            <a:solidFill>
              <a:srgbClr val="E3F4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CH" dirty="0">
              <a:latin typeface="Times New Roman" panose="02020603050405020304" pitchFamily="18" charset="0"/>
            </a:endParaRPr>
          </a:p>
        </p:txBody>
      </p:sp>
    </p:spTree>
    <p:extLst>
      <p:ext uri="{BB962C8B-B14F-4D97-AF65-F5344CB8AC3E}">
        <p14:creationId xmlns:p14="http://schemas.microsoft.com/office/powerpoint/2010/main" val="305329947"/>
      </p:ext>
    </p:extLst>
  </p:cSld>
  <p:clrMapOvr>
    <a:masterClrMapping/>
  </p:clrMapOvr>
  <p:transition>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32"/>
          <p:cNvSpPr txBox="1">
            <a:spLocks noGrp="1"/>
          </p:cNvSpPr>
          <p:nvPr>
            <p:ph type="title"/>
          </p:nvPr>
        </p:nvSpPr>
        <p:spPr>
          <a:xfrm>
            <a:off x="17145" y="530365"/>
            <a:ext cx="9126855" cy="69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accent4"/>
                </a:solidFill>
                <a:latin typeface="+mj-lt"/>
              </a:rPr>
              <a:t>A.I. as a possible solution:</a:t>
            </a:r>
            <a:endParaRPr b="1" dirty="0">
              <a:solidFill>
                <a:schemeClr val="accent4"/>
              </a:solidFill>
              <a:latin typeface="+mj-lt"/>
            </a:endParaRPr>
          </a:p>
        </p:txBody>
      </p:sp>
      <p:sp>
        <p:nvSpPr>
          <p:cNvPr id="26" name="CasellaDiTesto 25">
            <a:extLst>
              <a:ext uri="{FF2B5EF4-FFF2-40B4-BE49-F238E27FC236}">
                <a16:creationId xmlns:a16="http://schemas.microsoft.com/office/drawing/2014/main" id="{B67318ED-18BC-B42B-D3EE-A83D3E7B262B}"/>
              </a:ext>
            </a:extLst>
          </p:cNvPr>
          <p:cNvSpPr txBox="1"/>
          <p:nvPr/>
        </p:nvSpPr>
        <p:spPr>
          <a:xfrm>
            <a:off x="348306" y="2003183"/>
            <a:ext cx="4114800" cy="2000548"/>
          </a:xfrm>
          <a:prstGeom prst="rect">
            <a:avLst/>
          </a:prstGeom>
          <a:noFill/>
        </p:spPr>
        <p:txBody>
          <a:bodyPr wrap="square" rtlCol="0">
            <a:spAutoFit/>
          </a:bodyPr>
          <a:lstStyle/>
          <a:p>
            <a:pPr marL="285750" indent="-285750">
              <a:buClr>
                <a:srgbClr val="00B050"/>
              </a:buClr>
              <a:buSzPct val="150000"/>
              <a:buFont typeface="Arial" panose="020B0604020202020204" pitchFamily="34" charset="0"/>
              <a:buChar char="•"/>
            </a:pPr>
            <a:r>
              <a:rPr lang="it-CH" sz="1800" dirty="0">
                <a:latin typeface="+mj-lt"/>
                <a:cs typeface="Times New Roman" panose="02020603050405020304" pitchFamily="18" charset="0"/>
              </a:rPr>
              <a:t>Plenty of spontaneusly generated data.</a:t>
            </a:r>
          </a:p>
          <a:p>
            <a:pPr>
              <a:buSzPct val="150000"/>
            </a:pPr>
            <a:endParaRPr lang="it-CH" sz="1800" dirty="0">
              <a:latin typeface="+mj-lt"/>
              <a:cs typeface="Times New Roman" panose="02020603050405020304" pitchFamily="18" charset="0"/>
            </a:endParaRPr>
          </a:p>
          <a:p>
            <a:pPr marL="285750" indent="-285750">
              <a:buClr>
                <a:srgbClr val="00B050"/>
              </a:buClr>
              <a:buSzPct val="150000"/>
              <a:buFont typeface="Arial" panose="020B0604020202020204" pitchFamily="34" charset="0"/>
              <a:buChar char="•"/>
            </a:pPr>
            <a:r>
              <a:rPr lang="it-CH" sz="1800" dirty="0">
                <a:latin typeface="+mj-lt"/>
                <a:cs typeface="Times New Roman" panose="02020603050405020304" pitchFamily="18" charset="0"/>
              </a:rPr>
              <a:t>Support early detection, especially where traditional evaluations are: Time-intensive, costly or logistically inaccessible.</a:t>
            </a:r>
          </a:p>
          <a:p>
            <a:pPr marL="285750" indent="-285750">
              <a:buFont typeface="Arial" panose="020B0604020202020204" pitchFamily="34" charset="0"/>
              <a:buChar char="•"/>
            </a:pPr>
            <a:endParaRPr lang="it-CH" sz="1600" dirty="0">
              <a:latin typeface="+mj-lt"/>
              <a:cs typeface="Times New Roman" panose="02020603050405020304" pitchFamily="18" charset="0"/>
            </a:endParaRPr>
          </a:p>
        </p:txBody>
      </p:sp>
      <p:sp>
        <p:nvSpPr>
          <p:cNvPr id="27" name="CasellaDiTesto 26">
            <a:extLst>
              <a:ext uri="{FF2B5EF4-FFF2-40B4-BE49-F238E27FC236}">
                <a16:creationId xmlns:a16="http://schemas.microsoft.com/office/drawing/2014/main" id="{0CA2FDA3-DFA3-BECF-E2FB-E3D471DB4991}"/>
              </a:ext>
            </a:extLst>
          </p:cNvPr>
          <p:cNvSpPr txBox="1"/>
          <p:nvPr/>
        </p:nvSpPr>
        <p:spPr>
          <a:xfrm>
            <a:off x="4740421" y="2004029"/>
            <a:ext cx="4055273" cy="2277547"/>
          </a:xfrm>
          <a:prstGeom prst="rect">
            <a:avLst/>
          </a:prstGeom>
          <a:noFill/>
        </p:spPr>
        <p:txBody>
          <a:bodyPr wrap="square" rtlCol="0">
            <a:spAutoFit/>
          </a:bodyPr>
          <a:lstStyle/>
          <a:p>
            <a:pPr marL="457200" indent="-457200">
              <a:buClr>
                <a:srgbClr val="FF0000"/>
              </a:buClr>
              <a:buSzPct val="150000"/>
              <a:buFont typeface="Arial" panose="020B0604020202020204" pitchFamily="34" charset="0"/>
              <a:buChar char="•"/>
            </a:pPr>
            <a:r>
              <a:rPr lang="it-CH" sz="1800" dirty="0">
                <a:latin typeface="+mj-lt"/>
                <a:cs typeface="Times New Roman" panose="02020603050405020304" pitchFamily="18" charset="0"/>
              </a:rPr>
              <a:t>AI rarely adopted due to lack of interpretability.</a:t>
            </a:r>
          </a:p>
          <a:p>
            <a:pPr marL="457200" indent="-457200">
              <a:buClr>
                <a:srgbClr val="FF0000"/>
              </a:buClr>
              <a:buSzPct val="150000"/>
              <a:buFont typeface="Arial" panose="020B0604020202020204" pitchFamily="34" charset="0"/>
              <a:buChar char="•"/>
            </a:pPr>
            <a:endParaRPr lang="it-CH" sz="1800" dirty="0">
              <a:latin typeface="+mj-lt"/>
              <a:cs typeface="Times New Roman" panose="02020603050405020304" pitchFamily="18" charset="0"/>
            </a:endParaRPr>
          </a:p>
          <a:p>
            <a:pPr marL="457200" indent="-457200">
              <a:buClr>
                <a:srgbClr val="FF0000"/>
              </a:buClr>
              <a:buSzPct val="150000"/>
              <a:buFont typeface="Arial" panose="020B0604020202020204" pitchFamily="34" charset="0"/>
              <a:buChar char="•"/>
            </a:pPr>
            <a:r>
              <a:rPr lang="it-CH" sz="1800" dirty="0">
                <a:latin typeface="+mj-lt"/>
                <a:cs typeface="Times New Roman" panose="02020603050405020304" pitchFamily="18" charset="0"/>
              </a:rPr>
              <a:t>In mental health, where trust and accountability are essential, interpretability must be a central design goal.</a:t>
            </a:r>
          </a:p>
          <a:p>
            <a:pPr marL="285750" indent="-285750">
              <a:buFont typeface="Arial" panose="020B0604020202020204" pitchFamily="34" charset="0"/>
              <a:buChar char="•"/>
            </a:pPr>
            <a:endParaRPr lang="it-CH" sz="1600" dirty="0">
              <a:latin typeface="+mj-lt"/>
              <a:cs typeface="Times New Roman" panose="02020603050405020304" pitchFamily="18" charset="0"/>
            </a:endParaRPr>
          </a:p>
        </p:txBody>
      </p:sp>
      <p:sp>
        <p:nvSpPr>
          <p:cNvPr id="28" name="CasellaDiTesto 27">
            <a:extLst>
              <a:ext uri="{FF2B5EF4-FFF2-40B4-BE49-F238E27FC236}">
                <a16:creationId xmlns:a16="http://schemas.microsoft.com/office/drawing/2014/main" id="{0C82B897-476A-E9AB-614E-C1F45D8E8DA9}"/>
              </a:ext>
            </a:extLst>
          </p:cNvPr>
          <p:cNvSpPr txBox="1"/>
          <p:nvPr/>
        </p:nvSpPr>
        <p:spPr>
          <a:xfrm>
            <a:off x="0" y="1335552"/>
            <a:ext cx="4463105" cy="584775"/>
          </a:xfrm>
          <a:prstGeom prst="rect">
            <a:avLst/>
          </a:prstGeom>
          <a:noFill/>
        </p:spPr>
        <p:txBody>
          <a:bodyPr wrap="square" rtlCol="0">
            <a:spAutoFit/>
          </a:bodyPr>
          <a:lstStyle/>
          <a:p>
            <a:pPr algn="ctr"/>
            <a:r>
              <a:rPr lang="it-CH" sz="2800" b="1" dirty="0" err="1">
                <a:solidFill>
                  <a:srgbClr val="92D050"/>
                </a:solidFill>
                <a:latin typeface="+mj-lt"/>
                <a:cs typeface="Times New Roman" panose="02020603050405020304" pitchFamily="18" charset="0"/>
                <a:sym typeface="Raleway Black"/>
              </a:rPr>
              <a:t>Pros</a:t>
            </a:r>
            <a:r>
              <a:rPr lang="it-CH" sz="3200" b="1" dirty="0">
                <a:solidFill>
                  <a:srgbClr val="92D050"/>
                </a:solidFill>
                <a:latin typeface="+mj-lt"/>
                <a:cs typeface="Times New Roman" panose="02020603050405020304" pitchFamily="18" charset="0"/>
                <a:sym typeface="Raleway Black"/>
              </a:rPr>
              <a:t>:</a:t>
            </a:r>
          </a:p>
        </p:txBody>
      </p:sp>
      <p:sp>
        <p:nvSpPr>
          <p:cNvPr id="29" name="CasellaDiTesto 28">
            <a:extLst>
              <a:ext uri="{FF2B5EF4-FFF2-40B4-BE49-F238E27FC236}">
                <a16:creationId xmlns:a16="http://schemas.microsoft.com/office/drawing/2014/main" id="{14453FE9-CEDD-8948-C5B3-A5156CEDAB48}"/>
              </a:ext>
            </a:extLst>
          </p:cNvPr>
          <p:cNvSpPr txBox="1"/>
          <p:nvPr/>
        </p:nvSpPr>
        <p:spPr>
          <a:xfrm>
            <a:off x="4680898" y="1335552"/>
            <a:ext cx="4444984" cy="584775"/>
          </a:xfrm>
          <a:prstGeom prst="rect">
            <a:avLst/>
          </a:prstGeom>
          <a:noFill/>
        </p:spPr>
        <p:txBody>
          <a:bodyPr wrap="square" rtlCol="0">
            <a:spAutoFit/>
          </a:bodyPr>
          <a:lstStyle/>
          <a:p>
            <a:pPr algn="ctr"/>
            <a:r>
              <a:rPr lang="it-CH" sz="2800" b="1" dirty="0">
                <a:solidFill>
                  <a:schemeClr val="accent4"/>
                </a:solidFill>
                <a:latin typeface="+mj-lt"/>
                <a:cs typeface="Times New Roman" panose="02020603050405020304" pitchFamily="18" charset="0"/>
                <a:sym typeface="Raleway Black"/>
              </a:rPr>
              <a:t>Cons</a:t>
            </a:r>
            <a:r>
              <a:rPr lang="it-CH" sz="3200" b="1" dirty="0">
                <a:solidFill>
                  <a:schemeClr val="accent4"/>
                </a:solidFill>
                <a:latin typeface="+mj-lt"/>
                <a:cs typeface="Times New Roman" panose="02020603050405020304" pitchFamily="18" charset="0"/>
                <a:sym typeface="Raleway Black"/>
              </a:rPr>
              <a:t>:</a:t>
            </a:r>
          </a:p>
        </p:txBody>
      </p:sp>
      <p:sp>
        <p:nvSpPr>
          <p:cNvPr id="31" name="Rettangolo 30">
            <a:extLst>
              <a:ext uri="{FF2B5EF4-FFF2-40B4-BE49-F238E27FC236}">
                <a16:creationId xmlns:a16="http://schemas.microsoft.com/office/drawing/2014/main" id="{9BF35E08-76D5-00B7-973E-BE57DD1D9DDB}"/>
              </a:ext>
            </a:extLst>
          </p:cNvPr>
          <p:cNvSpPr/>
          <p:nvPr/>
        </p:nvSpPr>
        <p:spPr>
          <a:xfrm>
            <a:off x="179882" y="3531089"/>
            <a:ext cx="479685" cy="995941"/>
          </a:xfrm>
          <a:prstGeom prst="rect">
            <a:avLst/>
          </a:prstGeom>
          <a:ln>
            <a:solidFill>
              <a:srgbClr val="E3F4F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CH">
              <a:latin typeface="+mj-lt"/>
            </a:endParaRPr>
          </a:p>
        </p:txBody>
      </p:sp>
      <p:sp>
        <p:nvSpPr>
          <p:cNvPr id="34" name="Ovale 33">
            <a:extLst>
              <a:ext uri="{FF2B5EF4-FFF2-40B4-BE49-F238E27FC236}">
                <a16:creationId xmlns:a16="http://schemas.microsoft.com/office/drawing/2014/main" id="{9FEC628C-E37F-117F-0D41-85728876A163}"/>
              </a:ext>
            </a:extLst>
          </p:cNvPr>
          <p:cNvSpPr/>
          <p:nvPr/>
        </p:nvSpPr>
        <p:spPr>
          <a:xfrm>
            <a:off x="-766119" y="4281576"/>
            <a:ext cx="2335427" cy="2277547"/>
          </a:xfrm>
          <a:prstGeom prst="ellipse">
            <a:avLst/>
          </a:prstGeom>
          <a:ln>
            <a:solidFill>
              <a:srgbClr val="6BC1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CH">
              <a:latin typeface="+mj-lt"/>
            </a:endParaRPr>
          </a:p>
        </p:txBody>
      </p:sp>
    </p:spTree>
  </p:cSld>
  <p:clrMapOvr>
    <a:masterClrMapping/>
  </p:clrMapOvr>
  <p:transition>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19" name="Rettangolo 18">
            <a:extLst>
              <a:ext uri="{FF2B5EF4-FFF2-40B4-BE49-F238E27FC236}">
                <a16:creationId xmlns:a16="http://schemas.microsoft.com/office/drawing/2014/main" id="{34F7EDC3-FEF7-F4EB-24DF-6F645BE53FAF}"/>
              </a:ext>
            </a:extLst>
          </p:cNvPr>
          <p:cNvSpPr/>
          <p:nvPr/>
        </p:nvSpPr>
        <p:spPr>
          <a:xfrm>
            <a:off x="182880" y="3531089"/>
            <a:ext cx="537210" cy="1018051"/>
          </a:xfrm>
          <a:prstGeom prst="rect">
            <a:avLst/>
          </a:prstGeom>
          <a:solidFill>
            <a:srgbClr val="E3F4FA"/>
          </a:solidFill>
          <a:ln>
            <a:solidFill>
              <a:srgbClr val="E3F4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CH" dirty="0">
              <a:latin typeface="Times New Roman" panose="02020603050405020304" pitchFamily="18" charset="0"/>
            </a:endParaRPr>
          </a:p>
        </p:txBody>
      </p:sp>
      <p:sp>
        <p:nvSpPr>
          <p:cNvPr id="30" name="Google Shape;748;p35">
            <a:extLst>
              <a:ext uri="{FF2B5EF4-FFF2-40B4-BE49-F238E27FC236}">
                <a16:creationId xmlns:a16="http://schemas.microsoft.com/office/drawing/2014/main" id="{7BD423D8-024D-3FA4-EE6B-2AC5C308BFAE}"/>
              </a:ext>
            </a:extLst>
          </p:cNvPr>
          <p:cNvSpPr/>
          <p:nvPr/>
        </p:nvSpPr>
        <p:spPr>
          <a:xfrm rot="10800000">
            <a:off x="6487230" y="3531089"/>
            <a:ext cx="5313540" cy="5305907"/>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 name="CasellaDiTesto 3">
            <a:extLst>
              <a:ext uri="{FF2B5EF4-FFF2-40B4-BE49-F238E27FC236}">
                <a16:creationId xmlns:a16="http://schemas.microsoft.com/office/drawing/2014/main" id="{A76D6FC5-F199-938E-6B73-7E9D28404BF6}"/>
              </a:ext>
            </a:extLst>
          </p:cNvPr>
          <p:cNvSpPr txBox="1"/>
          <p:nvPr/>
        </p:nvSpPr>
        <p:spPr>
          <a:xfrm>
            <a:off x="0" y="571199"/>
            <a:ext cx="9144000" cy="707886"/>
          </a:xfrm>
          <a:prstGeom prst="rect">
            <a:avLst/>
          </a:prstGeom>
          <a:noFill/>
        </p:spPr>
        <p:txBody>
          <a:bodyPr wrap="square" rtlCol="0">
            <a:spAutoFit/>
          </a:bodyPr>
          <a:lstStyle/>
          <a:p>
            <a:pPr algn="ctr"/>
            <a:r>
              <a:rPr lang="it-CH" sz="4000" b="1" dirty="0" err="1">
                <a:solidFill>
                  <a:schemeClr val="accent4"/>
                </a:solidFill>
                <a:latin typeface="+mj-lt"/>
                <a:cs typeface="Times New Roman" panose="02020603050405020304" pitchFamily="18" charset="0"/>
              </a:rPr>
              <a:t>Limitations</a:t>
            </a:r>
            <a:endParaRPr lang="it-CH" sz="4000" b="1" dirty="0">
              <a:solidFill>
                <a:schemeClr val="accent4"/>
              </a:solidFill>
              <a:latin typeface="+mj-lt"/>
              <a:cs typeface="Times New Roman" panose="02020603050405020304" pitchFamily="18" charset="0"/>
            </a:endParaRPr>
          </a:p>
        </p:txBody>
      </p:sp>
      <p:sp>
        <p:nvSpPr>
          <p:cNvPr id="12" name="Google Shape;1179;p45">
            <a:extLst>
              <a:ext uri="{FF2B5EF4-FFF2-40B4-BE49-F238E27FC236}">
                <a16:creationId xmlns:a16="http://schemas.microsoft.com/office/drawing/2014/main" id="{B76ED9ED-59EA-98E2-287F-76C88691FBE1}"/>
              </a:ext>
            </a:extLst>
          </p:cNvPr>
          <p:cNvSpPr/>
          <p:nvPr/>
        </p:nvSpPr>
        <p:spPr>
          <a:xfrm flipH="1">
            <a:off x="1633012" y="4775930"/>
            <a:ext cx="327000" cy="327900"/>
          </a:xfrm>
          <a:prstGeom prst="mathPlus">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13" name="CasellaDiTesto 12">
            <a:extLst>
              <a:ext uri="{FF2B5EF4-FFF2-40B4-BE49-F238E27FC236}">
                <a16:creationId xmlns:a16="http://schemas.microsoft.com/office/drawing/2014/main" id="{7C0E10D1-1242-79D6-E9CA-4D56112B38A0}"/>
              </a:ext>
            </a:extLst>
          </p:cNvPr>
          <p:cNvSpPr txBox="1"/>
          <p:nvPr/>
        </p:nvSpPr>
        <p:spPr>
          <a:xfrm>
            <a:off x="1074542" y="1625774"/>
            <a:ext cx="7708485" cy="707886"/>
          </a:xfrm>
          <a:prstGeom prst="rect">
            <a:avLst/>
          </a:prstGeom>
          <a:noFill/>
        </p:spPr>
        <p:txBody>
          <a:bodyPr wrap="square" rtlCol="0">
            <a:spAutoFit/>
          </a:bodyPr>
          <a:lstStyle/>
          <a:p>
            <a:r>
              <a:rPr lang="it-CH" sz="2000" dirty="0">
                <a:latin typeface="Times New Roman" panose="02020603050405020304" pitchFamily="18" charset="0"/>
                <a:cs typeface="Times New Roman" panose="02020603050405020304" pitchFamily="18" charset="0"/>
              </a:rPr>
              <a:t>Labelling of both the users and the concepts was not done by experts, but rather by a tested strategy.</a:t>
            </a:r>
          </a:p>
        </p:txBody>
      </p:sp>
      <p:sp>
        <p:nvSpPr>
          <p:cNvPr id="15" name="CasellaDiTesto 14">
            <a:extLst>
              <a:ext uri="{FF2B5EF4-FFF2-40B4-BE49-F238E27FC236}">
                <a16:creationId xmlns:a16="http://schemas.microsoft.com/office/drawing/2014/main" id="{6841ACA2-1715-2E95-8366-7811DC4319D6}"/>
              </a:ext>
            </a:extLst>
          </p:cNvPr>
          <p:cNvSpPr txBox="1"/>
          <p:nvPr/>
        </p:nvSpPr>
        <p:spPr>
          <a:xfrm>
            <a:off x="1074541" y="3098169"/>
            <a:ext cx="7708485" cy="707886"/>
          </a:xfrm>
          <a:prstGeom prst="rect">
            <a:avLst/>
          </a:prstGeom>
          <a:noFill/>
        </p:spPr>
        <p:txBody>
          <a:bodyPr wrap="square" rtlCol="0">
            <a:spAutoFit/>
          </a:bodyPr>
          <a:lstStyle/>
          <a:p>
            <a:r>
              <a:rPr lang="it-CH" sz="2000" dirty="0">
                <a:latin typeface="Times New Roman" panose="02020603050405020304" pitchFamily="18" charset="0"/>
                <a:cs typeface="Times New Roman" panose="02020603050405020304" pitchFamily="18" charset="0"/>
              </a:rPr>
              <a:t>This work set aside the temporal aspects of eRisk benchmark to focus on interpretability. </a:t>
            </a:r>
          </a:p>
        </p:txBody>
      </p:sp>
      <p:sp>
        <p:nvSpPr>
          <p:cNvPr id="16" name="Google Shape;1535;p61">
            <a:extLst>
              <a:ext uri="{FF2B5EF4-FFF2-40B4-BE49-F238E27FC236}">
                <a16:creationId xmlns:a16="http://schemas.microsoft.com/office/drawing/2014/main" id="{24E8559B-242B-E904-6D57-1D846D8BFE95}"/>
              </a:ext>
            </a:extLst>
          </p:cNvPr>
          <p:cNvSpPr/>
          <p:nvPr/>
        </p:nvSpPr>
        <p:spPr>
          <a:xfrm>
            <a:off x="360973" y="1757895"/>
            <a:ext cx="493080" cy="449992"/>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dirty="0">
                <a:solidFill>
                  <a:schemeClr val="lt1"/>
                </a:solidFill>
                <a:latin typeface="Times New Roman" panose="02020603050405020304" pitchFamily="18" charset="0"/>
                <a:ea typeface="Raleway Black"/>
                <a:cs typeface="Times New Roman" panose="02020603050405020304" pitchFamily="18" charset="0"/>
                <a:sym typeface="Raleway Black"/>
              </a:rPr>
              <a:t>1</a:t>
            </a:r>
          </a:p>
        </p:txBody>
      </p:sp>
      <p:sp>
        <p:nvSpPr>
          <p:cNvPr id="17" name="Google Shape;1535;p61">
            <a:extLst>
              <a:ext uri="{FF2B5EF4-FFF2-40B4-BE49-F238E27FC236}">
                <a16:creationId xmlns:a16="http://schemas.microsoft.com/office/drawing/2014/main" id="{9A807CA8-A3A7-DADB-0E6B-5F6C8B35CFBE}"/>
              </a:ext>
            </a:extLst>
          </p:cNvPr>
          <p:cNvSpPr/>
          <p:nvPr/>
        </p:nvSpPr>
        <p:spPr>
          <a:xfrm>
            <a:off x="360973" y="3168877"/>
            <a:ext cx="493080" cy="449992"/>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dirty="0">
                <a:solidFill>
                  <a:schemeClr val="lt1"/>
                </a:solidFill>
                <a:latin typeface="Times New Roman" panose="02020603050405020304" pitchFamily="18" charset="0"/>
                <a:ea typeface="Raleway Black"/>
                <a:cs typeface="Times New Roman" panose="02020603050405020304" pitchFamily="18" charset="0"/>
                <a:sym typeface="Raleway Black"/>
              </a:rPr>
              <a:t>2</a:t>
            </a:r>
          </a:p>
        </p:txBody>
      </p:sp>
      <p:sp>
        <p:nvSpPr>
          <p:cNvPr id="20" name="Ovale 19">
            <a:extLst>
              <a:ext uri="{FF2B5EF4-FFF2-40B4-BE49-F238E27FC236}">
                <a16:creationId xmlns:a16="http://schemas.microsoft.com/office/drawing/2014/main" id="{9C37AC5A-16BA-E731-C751-B2C8A5554F4E}"/>
              </a:ext>
            </a:extLst>
          </p:cNvPr>
          <p:cNvSpPr/>
          <p:nvPr/>
        </p:nvSpPr>
        <p:spPr>
          <a:xfrm>
            <a:off x="-720090" y="4251960"/>
            <a:ext cx="2217420" cy="2274570"/>
          </a:xfrm>
          <a:prstGeom prst="ellipse">
            <a:avLst/>
          </a:prstGeom>
          <a:ln>
            <a:solidFill>
              <a:srgbClr val="6BC1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CH" dirty="0">
              <a:latin typeface="Times New Roman" panose="02020603050405020304" pitchFamily="18" charset="0"/>
            </a:endParaRPr>
          </a:p>
        </p:txBody>
      </p:sp>
    </p:spTree>
    <p:extLst>
      <p:ext uri="{BB962C8B-B14F-4D97-AF65-F5344CB8AC3E}">
        <p14:creationId xmlns:p14="http://schemas.microsoft.com/office/powerpoint/2010/main" val="2021364626"/>
      </p:ext>
    </p:extLst>
  </p:cSld>
  <p:clrMapOvr>
    <a:masterClrMapping/>
  </p:clrMapOvr>
  <p:transition>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sp>
        <p:nvSpPr>
          <p:cNvPr id="1509" name="Google Shape;1509;p59"/>
          <p:cNvSpPr txBox="1">
            <a:spLocks noGrp="1"/>
          </p:cNvSpPr>
          <p:nvPr>
            <p:ph type="title"/>
          </p:nvPr>
        </p:nvSpPr>
        <p:spPr>
          <a:xfrm>
            <a:off x="0" y="267629"/>
            <a:ext cx="9144000" cy="8229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b="1" dirty="0">
                <a:solidFill>
                  <a:schemeClr val="accent4"/>
                </a:solidFill>
                <a:latin typeface="+mj-lt"/>
              </a:rPr>
              <a:t>Future work</a:t>
            </a:r>
            <a:endParaRPr sz="4000" b="1" dirty="0">
              <a:solidFill>
                <a:schemeClr val="accent4"/>
              </a:solidFill>
              <a:latin typeface="+mj-lt"/>
            </a:endParaRPr>
          </a:p>
        </p:txBody>
      </p:sp>
      <p:sp>
        <p:nvSpPr>
          <p:cNvPr id="2" name="CasellaDiTesto 1">
            <a:extLst>
              <a:ext uri="{FF2B5EF4-FFF2-40B4-BE49-F238E27FC236}">
                <a16:creationId xmlns:a16="http://schemas.microsoft.com/office/drawing/2014/main" id="{B968ED06-5C94-382B-0934-3F88AB675056}"/>
              </a:ext>
            </a:extLst>
          </p:cNvPr>
          <p:cNvSpPr txBox="1"/>
          <p:nvPr/>
        </p:nvSpPr>
        <p:spPr>
          <a:xfrm>
            <a:off x="1074541" y="1429995"/>
            <a:ext cx="7698530" cy="707886"/>
          </a:xfrm>
          <a:prstGeom prst="rect">
            <a:avLst/>
          </a:prstGeom>
          <a:noFill/>
        </p:spPr>
        <p:txBody>
          <a:bodyPr wrap="square" rtlCol="0">
            <a:spAutoFit/>
          </a:bodyPr>
          <a:lstStyle/>
          <a:p>
            <a:r>
              <a:rPr lang="it-CH" sz="2000" dirty="0">
                <a:latin typeface="Times New Roman" panose="02020603050405020304" pitchFamily="18" charset="0"/>
                <a:cs typeface="Times New Roman" panose="02020603050405020304" pitchFamily="18" charset="0"/>
              </a:rPr>
              <a:t>This pipeline can be applied to different mental illnesses with minimal effort.</a:t>
            </a:r>
          </a:p>
        </p:txBody>
      </p:sp>
      <p:sp>
        <p:nvSpPr>
          <p:cNvPr id="4" name="CasellaDiTesto 3">
            <a:extLst>
              <a:ext uri="{FF2B5EF4-FFF2-40B4-BE49-F238E27FC236}">
                <a16:creationId xmlns:a16="http://schemas.microsoft.com/office/drawing/2014/main" id="{C2256886-EA97-32C5-2AAD-DEFF83CB4280}"/>
              </a:ext>
            </a:extLst>
          </p:cNvPr>
          <p:cNvSpPr txBox="1"/>
          <p:nvPr/>
        </p:nvSpPr>
        <p:spPr>
          <a:xfrm>
            <a:off x="1064584" y="3543899"/>
            <a:ext cx="7708487" cy="707886"/>
          </a:xfrm>
          <a:prstGeom prst="rect">
            <a:avLst/>
          </a:prstGeom>
          <a:noFill/>
        </p:spPr>
        <p:txBody>
          <a:bodyPr wrap="square" rtlCol="0">
            <a:spAutoFit/>
          </a:bodyPr>
          <a:lstStyle/>
          <a:p>
            <a:r>
              <a:rPr lang="it-CH" sz="2000" dirty="0">
                <a:latin typeface="Times New Roman" panose="02020603050405020304" pitchFamily="18" charset="0"/>
                <a:cs typeface="Times New Roman" panose="02020603050405020304" pitchFamily="18" charset="0"/>
              </a:rPr>
              <a:t>Trying more complex retrieval and pooling strategies, bigger model, complete hyperparameter tuning to push performance.</a:t>
            </a:r>
          </a:p>
        </p:txBody>
      </p:sp>
      <p:sp>
        <p:nvSpPr>
          <p:cNvPr id="5" name="Google Shape;1535;p61">
            <a:extLst>
              <a:ext uri="{FF2B5EF4-FFF2-40B4-BE49-F238E27FC236}">
                <a16:creationId xmlns:a16="http://schemas.microsoft.com/office/drawing/2014/main" id="{CA247724-F41E-EFB3-0D1D-C7227CCA5231}"/>
              </a:ext>
            </a:extLst>
          </p:cNvPr>
          <p:cNvSpPr/>
          <p:nvPr/>
        </p:nvSpPr>
        <p:spPr>
          <a:xfrm>
            <a:off x="360972" y="1429995"/>
            <a:ext cx="493080" cy="449992"/>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dirty="0">
                <a:solidFill>
                  <a:schemeClr val="lt1"/>
                </a:solidFill>
                <a:latin typeface="Times New Roman" panose="02020603050405020304" pitchFamily="18" charset="0"/>
                <a:ea typeface="Raleway Black"/>
                <a:cs typeface="Times New Roman" panose="02020603050405020304" pitchFamily="18" charset="0"/>
                <a:sym typeface="Raleway Black"/>
              </a:rPr>
              <a:t>1</a:t>
            </a:r>
          </a:p>
        </p:txBody>
      </p:sp>
      <p:sp>
        <p:nvSpPr>
          <p:cNvPr id="6" name="Google Shape;1535;p61">
            <a:extLst>
              <a:ext uri="{FF2B5EF4-FFF2-40B4-BE49-F238E27FC236}">
                <a16:creationId xmlns:a16="http://schemas.microsoft.com/office/drawing/2014/main" id="{94F77C68-DDE8-78DE-8138-AE12B03EE5A5}"/>
              </a:ext>
            </a:extLst>
          </p:cNvPr>
          <p:cNvSpPr/>
          <p:nvPr/>
        </p:nvSpPr>
        <p:spPr>
          <a:xfrm>
            <a:off x="370929" y="2486947"/>
            <a:ext cx="493080" cy="449992"/>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dirty="0">
                <a:solidFill>
                  <a:schemeClr val="lt1"/>
                </a:solidFill>
                <a:latin typeface="Times New Roman" panose="02020603050405020304" pitchFamily="18" charset="0"/>
                <a:ea typeface="Raleway Black"/>
                <a:cs typeface="Times New Roman" panose="02020603050405020304" pitchFamily="18" charset="0"/>
                <a:sym typeface="Raleway Black"/>
              </a:rPr>
              <a:t>2</a:t>
            </a:r>
          </a:p>
        </p:txBody>
      </p:sp>
      <p:sp>
        <p:nvSpPr>
          <p:cNvPr id="7" name="Google Shape;1535;p61">
            <a:extLst>
              <a:ext uri="{FF2B5EF4-FFF2-40B4-BE49-F238E27FC236}">
                <a16:creationId xmlns:a16="http://schemas.microsoft.com/office/drawing/2014/main" id="{9BE792C2-7E08-5186-7535-E4AC5642814A}"/>
              </a:ext>
            </a:extLst>
          </p:cNvPr>
          <p:cNvSpPr/>
          <p:nvPr/>
        </p:nvSpPr>
        <p:spPr>
          <a:xfrm>
            <a:off x="370929" y="3543899"/>
            <a:ext cx="493080" cy="449992"/>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dirty="0">
                <a:solidFill>
                  <a:schemeClr val="lt1"/>
                </a:solidFill>
                <a:latin typeface="Times New Roman" panose="02020603050405020304" pitchFamily="18" charset="0"/>
                <a:ea typeface="Raleway Black"/>
                <a:cs typeface="Times New Roman" panose="02020603050405020304" pitchFamily="18" charset="0"/>
                <a:sym typeface="Raleway Black"/>
              </a:rPr>
              <a:t>3</a:t>
            </a:r>
          </a:p>
        </p:txBody>
      </p:sp>
      <p:sp>
        <p:nvSpPr>
          <p:cNvPr id="10" name="CasellaDiTesto 9">
            <a:extLst>
              <a:ext uri="{FF2B5EF4-FFF2-40B4-BE49-F238E27FC236}">
                <a16:creationId xmlns:a16="http://schemas.microsoft.com/office/drawing/2014/main" id="{C2EB2BE6-74DD-C5D3-6485-B812F00E6358}"/>
              </a:ext>
            </a:extLst>
          </p:cNvPr>
          <p:cNvSpPr txBox="1"/>
          <p:nvPr/>
        </p:nvSpPr>
        <p:spPr>
          <a:xfrm>
            <a:off x="1074541" y="2477272"/>
            <a:ext cx="7698530"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CH" sz="2000" dirty="0">
                <a:latin typeface="Times New Roman" panose="02020603050405020304" pitchFamily="18" charset="0"/>
                <a:cs typeface="Times New Roman" panose="02020603050405020304" pitchFamily="18" charset="0"/>
              </a:rPr>
              <a:t>Trying other datasets/benchmarks, possibly involving</a:t>
            </a:r>
            <a:r>
              <a:rPr kumimoji="0" lang="it-CH" sz="200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domain experts contributions.</a:t>
            </a:r>
          </a:p>
        </p:txBody>
      </p:sp>
    </p:spTree>
    <p:extLst>
      <p:ext uri="{BB962C8B-B14F-4D97-AF65-F5344CB8AC3E}">
        <p14:creationId xmlns:p14="http://schemas.microsoft.com/office/powerpoint/2010/main" val="2755128234"/>
      </p:ext>
    </p:extLst>
  </p:cSld>
  <p:clrMapOvr>
    <a:masterClrMapping/>
  </p:clrMapOvr>
  <p:transition>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41"/>
        <p:cNvGrpSpPr/>
        <p:nvPr/>
      </p:nvGrpSpPr>
      <p:grpSpPr>
        <a:xfrm>
          <a:off x="0" y="0"/>
          <a:ext cx="0" cy="0"/>
          <a:chOff x="0" y="0"/>
          <a:chExt cx="0" cy="0"/>
        </a:xfrm>
      </p:grpSpPr>
      <p:sp>
        <p:nvSpPr>
          <p:cNvPr id="1642" name="Google Shape;1642;p64"/>
          <p:cNvSpPr txBox="1">
            <a:spLocks noGrp="1"/>
          </p:cNvSpPr>
          <p:nvPr>
            <p:ph type="title"/>
          </p:nvPr>
        </p:nvSpPr>
        <p:spPr>
          <a:xfrm>
            <a:off x="1514339" y="838574"/>
            <a:ext cx="5923601" cy="279616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600" dirty="0">
                <a:latin typeface="+mj-lt"/>
              </a:rPr>
              <a:t>Thanks for your attention!</a:t>
            </a:r>
            <a:endParaRPr sz="6600" dirty="0">
              <a:latin typeface="+mj-lt"/>
            </a:endParaRPr>
          </a:p>
        </p:txBody>
      </p:sp>
      <p:grpSp>
        <p:nvGrpSpPr>
          <p:cNvPr id="1657" name="Google Shape;1657;p64"/>
          <p:cNvGrpSpPr/>
          <p:nvPr/>
        </p:nvGrpSpPr>
        <p:grpSpPr>
          <a:xfrm>
            <a:off x="8073001" y="539496"/>
            <a:ext cx="715538" cy="707042"/>
            <a:chOff x="7334813" y="361996"/>
            <a:chExt cx="715538" cy="707042"/>
          </a:xfrm>
        </p:grpSpPr>
        <p:sp>
          <p:nvSpPr>
            <p:cNvPr id="1658" name="Google Shape;1658;p64"/>
            <p:cNvSpPr/>
            <p:nvPr/>
          </p:nvSpPr>
          <p:spPr>
            <a:xfrm rot="10800000">
              <a:off x="7334813" y="803739"/>
              <a:ext cx="265299" cy="265299"/>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noFill/>
            <a:ln w="9525" cap="flat"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59" name="Google Shape;1659;p64"/>
            <p:cNvSpPr/>
            <p:nvPr/>
          </p:nvSpPr>
          <p:spPr>
            <a:xfrm rot="10800000">
              <a:off x="7685160" y="361996"/>
              <a:ext cx="365191" cy="365191"/>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660" name="Google Shape;1660;p64"/>
          <p:cNvGrpSpPr/>
          <p:nvPr/>
        </p:nvGrpSpPr>
        <p:grpSpPr>
          <a:xfrm>
            <a:off x="7773592" y="3974693"/>
            <a:ext cx="497003" cy="481724"/>
            <a:chOff x="7773592" y="3974693"/>
            <a:chExt cx="497003" cy="481724"/>
          </a:xfrm>
        </p:grpSpPr>
        <p:grpSp>
          <p:nvGrpSpPr>
            <p:cNvPr id="1661" name="Google Shape;1661;p64"/>
            <p:cNvGrpSpPr/>
            <p:nvPr/>
          </p:nvGrpSpPr>
          <p:grpSpPr>
            <a:xfrm>
              <a:off x="8003801" y="4189623"/>
              <a:ext cx="266793" cy="266794"/>
              <a:chOff x="3491461" y="1278677"/>
              <a:chExt cx="172861" cy="172862"/>
            </a:xfrm>
          </p:grpSpPr>
          <p:sp>
            <p:nvSpPr>
              <p:cNvPr id="1662" name="Google Shape;1662;p64"/>
              <p:cNvSpPr/>
              <p:nvPr/>
            </p:nvSpPr>
            <p:spPr>
              <a:xfrm>
                <a:off x="3491461" y="1313014"/>
                <a:ext cx="155387" cy="138524"/>
              </a:xfrm>
              <a:custGeom>
                <a:avLst/>
                <a:gdLst/>
                <a:ahLst/>
                <a:cxnLst/>
                <a:rect l="l" t="t" r="r" b="b"/>
                <a:pathLst>
                  <a:path w="207183" h="184699" extrusionOk="0">
                    <a:moveTo>
                      <a:pt x="45773" y="161401"/>
                    </a:moveTo>
                    <a:cubicBezTo>
                      <a:pt x="96551" y="199768"/>
                      <a:pt x="168817" y="189700"/>
                      <a:pt x="207183" y="138922"/>
                    </a:cubicBezTo>
                    <a:lnTo>
                      <a:pt x="23294" y="0"/>
                    </a:lnTo>
                    <a:cubicBezTo>
                      <a:pt x="-15063" y="50778"/>
                      <a:pt x="-5005" y="123044"/>
                      <a:pt x="45773" y="16140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3" name="Google Shape;1663;p64"/>
              <p:cNvSpPr/>
              <p:nvPr/>
            </p:nvSpPr>
            <p:spPr>
              <a:xfrm>
                <a:off x="3508931" y="1278677"/>
                <a:ext cx="155390" cy="138529"/>
              </a:xfrm>
              <a:custGeom>
                <a:avLst/>
                <a:gdLst/>
                <a:ahLst/>
                <a:cxnLst/>
                <a:rect l="l" t="t" r="r" b="b"/>
                <a:pathLst>
                  <a:path w="207187" h="184705" extrusionOk="0">
                    <a:moveTo>
                      <a:pt x="0" y="45783"/>
                    </a:moveTo>
                    <a:lnTo>
                      <a:pt x="183890" y="184705"/>
                    </a:lnTo>
                    <a:cubicBezTo>
                      <a:pt x="222256" y="133927"/>
                      <a:pt x="212189" y="61661"/>
                      <a:pt x="161411" y="23294"/>
                    </a:cubicBezTo>
                    <a:cubicBezTo>
                      <a:pt x="110633" y="-15072"/>
                      <a:pt x="38367" y="-4995"/>
                      <a:pt x="0" y="45783"/>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664" name="Google Shape;1664;p64"/>
            <p:cNvGrpSpPr/>
            <p:nvPr/>
          </p:nvGrpSpPr>
          <p:grpSpPr>
            <a:xfrm rot="3026703">
              <a:off x="7815172" y="4016273"/>
              <a:ext cx="203909" cy="203910"/>
              <a:chOff x="3491461" y="1278677"/>
              <a:chExt cx="172861" cy="172862"/>
            </a:xfrm>
          </p:grpSpPr>
          <p:sp>
            <p:nvSpPr>
              <p:cNvPr id="1665" name="Google Shape;1665;p64"/>
              <p:cNvSpPr/>
              <p:nvPr/>
            </p:nvSpPr>
            <p:spPr>
              <a:xfrm>
                <a:off x="3491461" y="1313014"/>
                <a:ext cx="155387" cy="138524"/>
              </a:xfrm>
              <a:custGeom>
                <a:avLst/>
                <a:gdLst/>
                <a:ahLst/>
                <a:cxnLst/>
                <a:rect l="l" t="t" r="r" b="b"/>
                <a:pathLst>
                  <a:path w="207183" h="184699" extrusionOk="0">
                    <a:moveTo>
                      <a:pt x="45773" y="161401"/>
                    </a:moveTo>
                    <a:cubicBezTo>
                      <a:pt x="96551" y="199768"/>
                      <a:pt x="168817" y="189700"/>
                      <a:pt x="207183" y="138922"/>
                    </a:cubicBezTo>
                    <a:lnTo>
                      <a:pt x="23294" y="0"/>
                    </a:lnTo>
                    <a:cubicBezTo>
                      <a:pt x="-15063" y="50778"/>
                      <a:pt x="-5005" y="123044"/>
                      <a:pt x="45773" y="16140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6" name="Google Shape;1666;p64"/>
              <p:cNvSpPr/>
              <p:nvPr/>
            </p:nvSpPr>
            <p:spPr>
              <a:xfrm>
                <a:off x="3508931" y="1278677"/>
                <a:ext cx="155390" cy="138529"/>
              </a:xfrm>
              <a:custGeom>
                <a:avLst/>
                <a:gdLst/>
                <a:ahLst/>
                <a:cxnLst/>
                <a:rect l="l" t="t" r="r" b="b"/>
                <a:pathLst>
                  <a:path w="207187" h="184705" extrusionOk="0">
                    <a:moveTo>
                      <a:pt x="0" y="45783"/>
                    </a:moveTo>
                    <a:lnTo>
                      <a:pt x="183890" y="184705"/>
                    </a:lnTo>
                    <a:cubicBezTo>
                      <a:pt x="222256" y="133927"/>
                      <a:pt x="212189" y="61661"/>
                      <a:pt x="161411" y="23294"/>
                    </a:cubicBezTo>
                    <a:cubicBezTo>
                      <a:pt x="110633" y="-15072"/>
                      <a:pt x="38367" y="-4995"/>
                      <a:pt x="0" y="45783"/>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grpSp>
        <p:nvGrpSpPr>
          <p:cNvPr id="1667" name="Google Shape;1667;p64"/>
          <p:cNvGrpSpPr/>
          <p:nvPr/>
        </p:nvGrpSpPr>
        <p:grpSpPr>
          <a:xfrm>
            <a:off x="211799" y="652133"/>
            <a:ext cx="1433940" cy="481714"/>
            <a:chOff x="1608712" y="575096"/>
            <a:chExt cx="675431" cy="226924"/>
          </a:xfrm>
        </p:grpSpPr>
        <p:sp>
          <p:nvSpPr>
            <p:cNvPr id="1668" name="Google Shape;1668;p64"/>
            <p:cNvSpPr/>
            <p:nvPr/>
          </p:nvSpPr>
          <p:spPr>
            <a:xfrm>
              <a:off x="1608712" y="575096"/>
              <a:ext cx="61888" cy="61889"/>
            </a:xfrm>
            <a:custGeom>
              <a:avLst/>
              <a:gdLst/>
              <a:ahLst/>
              <a:cxnLst/>
              <a:rect l="l" t="t" r="r" b="b"/>
              <a:pathLst>
                <a:path w="82518" h="82518" extrusionOk="0">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9" name="Google Shape;1669;p64"/>
            <p:cNvSpPr/>
            <p:nvPr/>
          </p:nvSpPr>
          <p:spPr>
            <a:xfrm>
              <a:off x="1768398" y="740131"/>
              <a:ext cx="61888" cy="61889"/>
            </a:xfrm>
            <a:custGeom>
              <a:avLst/>
              <a:gdLst/>
              <a:ahLst/>
              <a:cxnLst/>
              <a:rect l="l" t="t" r="r" b="b"/>
              <a:pathLst>
                <a:path w="82518" h="82518" extrusionOk="0">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70" name="Google Shape;1670;p64"/>
            <p:cNvSpPr/>
            <p:nvPr/>
          </p:nvSpPr>
          <p:spPr>
            <a:xfrm>
              <a:off x="1763436" y="575096"/>
              <a:ext cx="61888" cy="61889"/>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71" name="Google Shape;1671;p64"/>
            <p:cNvSpPr/>
            <p:nvPr/>
          </p:nvSpPr>
          <p:spPr>
            <a:xfrm>
              <a:off x="1923122" y="740131"/>
              <a:ext cx="61888" cy="61889"/>
            </a:xfrm>
            <a:custGeom>
              <a:avLst/>
              <a:gdLst/>
              <a:ahLst/>
              <a:cxnLst/>
              <a:rect l="l" t="t" r="r" b="b"/>
              <a:pathLst>
                <a:path w="82518" h="82518" extrusionOk="0">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72" name="Google Shape;1672;p64"/>
            <p:cNvSpPr/>
            <p:nvPr/>
          </p:nvSpPr>
          <p:spPr>
            <a:xfrm>
              <a:off x="1907840" y="575096"/>
              <a:ext cx="61888" cy="61889"/>
            </a:xfrm>
            <a:custGeom>
              <a:avLst/>
              <a:gdLst/>
              <a:ahLst/>
              <a:cxnLst/>
              <a:rect l="l" t="t" r="r" b="b"/>
              <a:pathLst>
                <a:path w="82518" h="82518" extrusionOk="0">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73" name="Google Shape;1673;p64"/>
            <p:cNvSpPr/>
            <p:nvPr/>
          </p:nvSpPr>
          <p:spPr>
            <a:xfrm>
              <a:off x="2067525" y="740131"/>
              <a:ext cx="61888" cy="61889"/>
            </a:xfrm>
            <a:custGeom>
              <a:avLst/>
              <a:gdLst/>
              <a:ahLst/>
              <a:cxnLst/>
              <a:rect l="l" t="t" r="r" b="b"/>
              <a:pathLst>
                <a:path w="82518" h="82518" extrusionOk="0">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74" name="Google Shape;1674;p64"/>
            <p:cNvSpPr/>
            <p:nvPr/>
          </p:nvSpPr>
          <p:spPr>
            <a:xfrm>
              <a:off x="2062564" y="575096"/>
              <a:ext cx="61893" cy="61889"/>
            </a:xfrm>
            <a:custGeom>
              <a:avLst/>
              <a:gdLst/>
              <a:ahLst/>
              <a:cxnLst/>
              <a:rect l="l" t="t" r="r" b="b"/>
              <a:pathLst>
                <a:path w="82524" h="82518" extrusionOk="0">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75" name="Google Shape;1675;p64"/>
            <p:cNvSpPr/>
            <p:nvPr/>
          </p:nvSpPr>
          <p:spPr>
            <a:xfrm>
              <a:off x="2222250" y="740131"/>
              <a:ext cx="61893" cy="61889"/>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6" presetClass="emph" presetSubtype="0" fill="hold" grpId="1" nodeType="withEffect">
                                  <p:stCondLst>
                                    <p:cond delay="0"/>
                                  </p:stCondLst>
                                  <p:iterate type="lt">
                                    <p:tmPct val="10000"/>
                                  </p:iterate>
                                  <p:childTnLst>
                                    <p:animScale>
                                      <p:cBhvr>
                                        <p:cTn id="6" dur="250" autoRev="1" fill="hold">
                                          <p:stCondLst>
                                            <p:cond delay="0"/>
                                          </p:stCondLst>
                                        </p:cTn>
                                        <p:tgtEl>
                                          <p:spTgt spid="1642"/>
                                        </p:tgtEl>
                                      </p:cBhvr>
                                      <p:to x="80000" y="100000"/>
                                    </p:animScale>
                                    <p:anim by="(#ppt_w*0.10)" calcmode="lin" valueType="num">
                                      <p:cBhvr>
                                        <p:cTn id="7" dur="250" autoRev="1" fill="hold">
                                          <p:stCondLst>
                                            <p:cond delay="0"/>
                                          </p:stCondLst>
                                        </p:cTn>
                                        <p:tgtEl>
                                          <p:spTgt spid="1642"/>
                                        </p:tgtEl>
                                        <p:attrNameLst>
                                          <p:attrName>ppt_x</p:attrName>
                                        </p:attrNameLst>
                                      </p:cBhvr>
                                    </p:anim>
                                    <p:anim by="(-#ppt_w*0.10)" calcmode="lin" valueType="num">
                                      <p:cBhvr>
                                        <p:cTn id="8" dur="250" autoRev="1" fill="hold">
                                          <p:stCondLst>
                                            <p:cond delay="0"/>
                                          </p:stCondLst>
                                        </p:cTn>
                                        <p:tgtEl>
                                          <p:spTgt spid="1642"/>
                                        </p:tgtEl>
                                        <p:attrNameLst>
                                          <p:attrName>ppt_y</p:attrName>
                                        </p:attrNameLst>
                                      </p:cBhvr>
                                    </p:anim>
                                    <p:animRot by="-480000">
                                      <p:cBhvr>
                                        <p:cTn id="9" dur="250" autoRev="1" fill="hold">
                                          <p:stCondLst>
                                            <p:cond delay="0"/>
                                          </p:stCondLst>
                                        </p:cTn>
                                        <p:tgtEl>
                                          <p:spTgt spid="164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2"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2" name="CasellaDiTesto 1">
            <a:extLst>
              <a:ext uri="{FF2B5EF4-FFF2-40B4-BE49-F238E27FC236}">
                <a16:creationId xmlns:a16="http://schemas.microsoft.com/office/drawing/2014/main" id="{A40A3759-B1CF-B552-3379-70DA9DC23333}"/>
              </a:ext>
            </a:extLst>
          </p:cNvPr>
          <p:cNvSpPr txBox="1"/>
          <p:nvPr/>
        </p:nvSpPr>
        <p:spPr>
          <a:xfrm>
            <a:off x="0" y="133914"/>
            <a:ext cx="9144000" cy="584775"/>
          </a:xfrm>
          <a:prstGeom prst="rect">
            <a:avLst/>
          </a:prstGeom>
          <a:noFill/>
        </p:spPr>
        <p:txBody>
          <a:bodyPr wrap="square" rtlCol="0">
            <a:spAutoFit/>
          </a:bodyPr>
          <a:lstStyle/>
          <a:p>
            <a:pPr algn="ctr"/>
            <a:r>
              <a:rPr lang="it-CH" sz="3200" b="1" dirty="0" err="1">
                <a:solidFill>
                  <a:schemeClr val="accent4"/>
                </a:solidFill>
                <a:latin typeface="+mj-lt"/>
                <a:cs typeface="Times New Roman" panose="02020603050405020304" pitchFamily="18" charset="0"/>
              </a:rPr>
              <a:t>Intervention</a:t>
            </a:r>
            <a:endParaRPr lang="it-CH" sz="3200" b="1" dirty="0">
              <a:solidFill>
                <a:schemeClr val="accent4"/>
              </a:solidFill>
              <a:latin typeface="+mj-lt"/>
              <a:cs typeface="Times New Roman" panose="02020603050405020304" pitchFamily="18" charset="0"/>
            </a:endParaRPr>
          </a:p>
        </p:txBody>
      </p:sp>
      <p:sp>
        <p:nvSpPr>
          <p:cNvPr id="4" name="CasellaDiTesto 3">
            <a:extLst>
              <a:ext uri="{FF2B5EF4-FFF2-40B4-BE49-F238E27FC236}">
                <a16:creationId xmlns:a16="http://schemas.microsoft.com/office/drawing/2014/main" id="{3B36EB2F-7E37-245F-345A-B07606CEA12C}"/>
              </a:ext>
            </a:extLst>
          </p:cNvPr>
          <p:cNvSpPr txBox="1"/>
          <p:nvPr/>
        </p:nvSpPr>
        <p:spPr>
          <a:xfrm>
            <a:off x="1092200" y="718689"/>
            <a:ext cx="7353610" cy="4493538"/>
          </a:xfrm>
          <a:prstGeom prst="rect">
            <a:avLst/>
          </a:prstGeom>
          <a:noFill/>
        </p:spPr>
        <p:txBody>
          <a:bodyPr wrap="square" rtlCol="0">
            <a:spAutoFit/>
          </a:bodyPr>
          <a:lstStyle/>
          <a:p>
            <a:r>
              <a:rPr lang="it-CH" sz="1600" dirty="0">
                <a:latin typeface="Times New Roman" panose="02020603050405020304" pitchFamily="18" charset="0"/>
                <a:cs typeface="Times New Roman" panose="02020603050405020304" pitchFamily="18" charset="0"/>
              </a:rPr>
              <a:t>Replaces predicted concept values with ground truth or desired values, which then propagates to affect final predictions.</a:t>
            </a:r>
          </a:p>
          <a:p>
            <a:endParaRPr lang="it-CH" sz="1600" dirty="0">
              <a:latin typeface="Times New Roman" panose="02020603050405020304" pitchFamily="18" charset="0"/>
              <a:cs typeface="Times New Roman" panose="02020603050405020304" pitchFamily="18" charset="0"/>
            </a:endParaRPr>
          </a:p>
          <a:p>
            <a:r>
              <a:rPr lang="it-CH" sz="1600" dirty="0">
                <a:latin typeface="Times New Roman" panose="02020603050405020304" pitchFamily="18" charset="0"/>
                <a:cs typeface="Times New Roman" panose="02020603050405020304" pitchFamily="18" charset="0"/>
              </a:rPr>
              <a:t>In our setup concept intervention is automatic and stochastic, a fixed percentage of concept probabilities is replaced with ground truth during training, enforcing supervision as a regularization signal rather than a deliberate correction.</a:t>
            </a:r>
          </a:p>
          <a:p>
            <a:endParaRPr lang="it-CH" sz="1600" dirty="0">
              <a:latin typeface="Times New Roman" panose="02020603050405020304" pitchFamily="18" charset="0"/>
              <a:cs typeface="Times New Roman" panose="02020603050405020304" pitchFamily="18" charset="0"/>
            </a:endParaRPr>
          </a:p>
          <a:p>
            <a:r>
              <a:rPr lang="it-CH" sz="1600" dirty="0">
                <a:latin typeface="Times New Roman" panose="02020603050405020304" pitchFamily="18" charset="0"/>
                <a:cs typeface="Times New Roman" panose="02020603050405020304" pitchFamily="18" charset="0"/>
              </a:rPr>
              <a:t>They allow you to test whether the model actually uses concepts causally or only correlationally. If changing a concept embedding predictably changes the output, this is evidence that the concept lies on the decision path.</a:t>
            </a:r>
          </a:p>
          <a:p>
            <a:endParaRPr lang="it-CH" sz="1600" dirty="0">
              <a:latin typeface="Times New Roman" panose="02020603050405020304" pitchFamily="18" charset="0"/>
              <a:cs typeface="Times New Roman" panose="02020603050405020304" pitchFamily="18" charset="0"/>
            </a:endParaRPr>
          </a:p>
          <a:p>
            <a:r>
              <a:rPr lang="it-CH" sz="1600" dirty="0">
                <a:latin typeface="Times New Roman" panose="02020603050405020304" pitchFamily="18" charset="0"/>
                <a:cs typeface="Times New Roman" panose="02020603050405020304" pitchFamily="18" charset="0"/>
              </a:rPr>
              <a:t>Recent Intervention-aware Concept Embedding Models learn end-to-end intervention policies that significantly outperform standard models, however they showed noimprovements in this code. Very recent pubblications have shown that they might suffer in noisy context, and newer models were proposed to alleviate this.</a:t>
            </a:r>
          </a:p>
          <a:p>
            <a:endParaRPr lang="it-CH" sz="1600" dirty="0">
              <a:latin typeface="Times New Roman" panose="02020603050405020304" pitchFamily="18" charset="0"/>
              <a:cs typeface="Times New Roman" panose="02020603050405020304" pitchFamily="18" charset="0"/>
            </a:endParaRPr>
          </a:p>
          <a:p>
            <a:endParaRPr lang="it-CH" sz="1600" dirty="0">
              <a:latin typeface="Times New Roman" panose="02020603050405020304" pitchFamily="18" charset="0"/>
              <a:cs typeface="Times New Roman" panose="02020603050405020304" pitchFamily="18" charset="0"/>
            </a:endParaRPr>
          </a:p>
          <a:p>
            <a:endParaRPr lang="it-CH"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2709693"/>
      </p:ext>
    </p:extLst>
  </p:cSld>
  <p:clrMapOvr>
    <a:masterClrMapping/>
  </p:clrMapOvr>
  <p:transition>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grpSp>
        <p:nvGrpSpPr>
          <p:cNvPr id="555" name="Google Shape;555;p33"/>
          <p:cNvGrpSpPr/>
          <p:nvPr/>
        </p:nvGrpSpPr>
        <p:grpSpPr>
          <a:xfrm>
            <a:off x="857072" y="702144"/>
            <a:ext cx="812959" cy="861672"/>
            <a:chOff x="5137170" y="1563182"/>
            <a:chExt cx="584358" cy="619462"/>
          </a:xfrm>
        </p:grpSpPr>
        <p:sp>
          <p:nvSpPr>
            <p:cNvPr id="556" name="Google Shape;556;p33"/>
            <p:cNvSpPr/>
            <p:nvPr/>
          </p:nvSpPr>
          <p:spPr>
            <a:xfrm>
              <a:off x="5137170" y="1563182"/>
              <a:ext cx="70103" cy="70127"/>
            </a:xfrm>
            <a:custGeom>
              <a:avLst/>
              <a:gdLst/>
              <a:ahLst/>
              <a:cxnLst/>
              <a:rect l="l" t="t" r="r" b="b"/>
              <a:pathLst>
                <a:path w="93471" h="93503" extrusionOk="0">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7" name="Google Shape;557;p33"/>
            <p:cNvSpPr/>
            <p:nvPr/>
          </p:nvSpPr>
          <p:spPr>
            <a:xfrm>
              <a:off x="5137170" y="1750191"/>
              <a:ext cx="70103" cy="70127"/>
            </a:xfrm>
            <a:custGeom>
              <a:avLst/>
              <a:gdLst/>
              <a:ahLst/>
              <a:cxnLst/>
              <a:rect l="l" t="t" r="r" b="b"/>
              <a:pathLst>
                <a:path w="93471" h="93503" extrusionOk="0">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8" name="Google Shape;558;p33"/>
            <p:cNvSpPr/>
            <p:nvPr/>
          </p:nvSpPr>
          <p:spPr>
            <a:xfrm>
              <a:off x="5312477" y="1563182"/>
              <a:ext cx="70103" cy="70127"/>
            </a:xfrm>
            <a:custGeom>
              <a:avLst/>
              <a:gdLst/>
              <a:ahLst/>
              <a:cxnLst/>
              <a:rect l="l" t="t" r="r" b="b"/>
              <a:pathLst>
                <a:path w="93471" h="93503" extrusionOk="0">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9" name="Google Shape;559;p33"/>
            <p:cNvSpPr/>
            <p:nvPr/>
          </p:nvSpPr>
          <p:spPr>
            <a:xfrm>
              <a:off x="5312477" y="1750191"/>
              <a:ext cx="70103" cy="70127"/>
            </a:xfrm>
            <a:custGeom>
              <a:avLst/>
              <a:gdLst/>
              <a:ahLst/>
              <a:cxnLst/>
              <a:rect l="l" t="t" r="r" b="b"/>
              <a:pathLst>
                <a:path w="93471" h="93503" extrusionOk="0">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0" name="Google Shape;560;p33"/>
            <p:cNvSpPr/>
            <p:nvPr/>
          </p:nvSpPr>
          <p:spPr>
            <a:xfrm>
              <a:off x="5476117" y="1563182"/>
              <a:ext cx="70104" cy="70127"/>
            </a:xfrm>
            <a:custGeom>
              <a:avLst/>
              <a:gdLst/>
              <a:ahLst/>
              <a:cxnLst/>
              <a:rect l="l" t="t" r="r" b="b"/>
              <a:pathLst>
                <a:path w="93472" h="93503" extrusionOk="0">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1" name="Google Shape;561;p33"/>
            <p:cNvSpPr/>
            <p:nvPr/>
          </p:nvSpPr>
          <p:spPr>
            <a:xfrm>
              <a:off x="5476117" y="1750191"/>
              <a:ext cx="70104" cy="70127"/>
            </a:xfrm>
            <a:custGeom>
              <a:avLst/>
              <a:gdLst/>
              <a:ahLst/>
              <a:cxnLst/>
              <a:rect l="l" t="t" r="r" b="b"/>
              <a:pathLst>
                <a:path w="93472" h="93503" extrusionOk="0">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2" name="Google Shape;562;p33"/>
            <p:cNvSpPr/>
            <p:nvPr/>
          </p:nvSpPr>
          <p:spPr>
            <a:xfrm>
              <a:off x="5651425" y="1563182"/>
              <a:ext cx="70103" cy="70127"/>
            </a:xfrm>
            <a:custGeom>
              <a:avLst/>
              <a:gdLst/>
              <a:ahLst/>
              <a:cxnLst/>
              <a:rect l="l" t="t" r="r" b="b"/>
              <a:pathLst>
                <a:path w="93471" h="93503" extrusionOk="0">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3" name="Google Shape;563;p33"/>
            <p:cNvSpPr/>
            <p:nvPr/>
          </p:nvSpPr>
          <p:spPr>
            <a:xfrm>
              <a:off x="5651425" y="1750191"/>
              <a:ext cx="70103" cy="70127"/>
            </a:xfrm>
            <a:custGeom>
              <a:avLst/>
              <a:gdLst/>
              <a:ahLst/>
              <a:cxnLst/>
              <a:rect l="l" t="t" r="r" b="b"/>
              <a:pathLst>
                <a:path w="93471" h="93503" extrusionOk="0">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4" name="Google Shape;564;p33"/>
            <p:cNvSpPr/>
            <p:nvPr/>
          </p:nvSpPr>
          <p:spPr>
            <a:xfrm>
              <a:off x="5137170" y="1925509"/>
              <a:ext cx="70103" cy="70127"/>
            </a:xfrm>
            <a:custGeom>
              <a:avLst/>
              <a:gdLst/>
              <a:ahLst/>
              <a:cxnLst/>
              <a:rect l="l" t="t" r="r" b="b"/>
              <a:pathLst>
                <a:path w="93471" h="93503" extrusionOk="0">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5" name="Google Shape;565;p33"/>
            <p:cNvSpPr/>
            <p:nvPr/>
          </p:nvSpPr>
          <p:spPr>
            <a:xfrm>
              <a:off x="5137170" y="2112518"/>
              <a:ext cx="70103" cy="70127"/>
            </a:xfrm>
            <a:custGeom>
              <a:avLst/>
              <a:gdLst/>
              <a:ahLst/>
              <a:cxnLst/>
              <a:rect l="l" t="t" r="r" b="b"/>
              <a:pathLst>
                <a:path w="93471" h="93503" extrusionOk="0">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6" name="Google Shape;566;p33"/>
            <p:cNvSpPr/>
            <p:nvPr/>
          </p:nvSpPr>
          <p:spPr>
            <a:xfrm>
              <a:off x="5312477" y="1925509"/>
              <a:ext cx="70103" cy="70127"/>
            </a:xfrm>
            <a:custGeom>
              <a:avLst/>
              <a:gdLst/>
              <a:ahLst/>
              <a:cxnLst/>
              <a:rect l="l" t="t" r="r" b="b"/>
              <a:pathLst>
                <a:path w="93471" h="93503" extrusionOk="0">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7" name="Google Shape;567;p33"/>
            <p:cNvSpPr/>
            <p:nvPr/>
          </p:nvSpPr>
          <p:spPr>
            <a:xfrm>
              <a:off x="5312477" y="2112518"/>
              <a:ext cx="70103" cy="70127"/>
            </a:xfrm>
            <a:custGeom>
              <a:avLst/>
              <a:gdLst/>
              <a:ahLst/>
              <a:cxnLst/>
              <a:rect l="l" t="t" r="r" b="b"/>
              <a:pathLst>
                <a:path w="93471" h="93503" extrusionOk="0">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8" name="Google Shape;568;p33"/>
            <p:cNvSpPr/>
            <p:nvPr/>
          </p:nvSpPr>
          <p:spPr>
            <a:xfrm>
              <a:off x="5476117" y="1925509"/>
              <a:ext cx="70104" cy="70127"/>
            </a:xfrm>
            <a:custGeom>
              <a:avLst/>
              <a:gdLst/>
              <a:ahLst/>
              <a:cxnLst/>
              <a:rect l="l" t="t" r="r" b="b"/>
              <a:pathLst>
                <a:path w="93472" h="93503" extrusionOk="0">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9" name="Google Shape;569;p33"/>
            <p:cNvSpPr/>
            <p:nvPr/>
          </p:nvSpPr>
          <p:spPr>
            <a:xfrm>
              <a:off x="5476117" y="2112518"/>
              <a:ext cx="70104" cy="70127"/>
            </a:xfrm>
            <a:custGeom>
              <a:avLst/>
              <a:gdLst/>
              <a:ahLst/>
              <a:cxnLst/>
              <a:rect l="l" t="t" r="r" b="b"/>
              <a:pathLst>
                <a:path w="93472" h="93503" extrusionOk="0">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0" name="Google Shape;570;p33"/>
            <p:cNvSpPr/>
            <p:nvPr/>
          </p:nvSpPr>
          <p:spPr>
            <a:xfrm>
              <a:off x="5651425" y="1925509"/>
              <a:ext cx="70103" cy="70127"/>
            </a:xfrm>
            <a:custGeom>
              <a:avLst/>
              <a:gdLst/>
              <a:ahLst/>
              <a:cxnLst/>
              <a:rect l="l" t="t" r="r" b="b"/>
              <a:pathLst>
                <a:path w="93471" h="93503" extrusionOk="0">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1" name="Google Shape;571;p33"/>
            <p:cNvSpPr/>
            <p:nvPr/>
          </p:nvSpPr>
          <p:spPr>
            <a:xfrm>
              <a:off x="5651425" y="2112518"/>
              <a:ext cx="70103" cy="70127"/>
            </a:xfrm>
            <a:custGeom>
              <a:avLst/>
              <a:gdLst/>
              <a:ahLst/>
              <a:cxnLst/>
              <a:rect l="l" t="t" r="r" b="b"/>
              <a:pathLst>
                <a:path w="93471" h="93503" extrusionOk="0">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pic>
        <p:nvPicPr>
          <p:cNvPr id="3" name="Immagine 2" descr="Immagine che contiene testo, schermata, Diagramma, linea&#10;&#10;Descrizione generata automaticamente">
            <a:extLst>
              <a:ext uri="{FF2B5EF4-FFF2-40B4-BE49-F238E27FC236}">
                <a16:creationId xmlns:a16="http://schemas.microsoft.com/office/drawing/2014/main" id="{A9D47FCE-DBF4-4FB7-0682-C2B8770F3453}"/>
              </a:ext>
            </a:extLst>
          </p:cNvPr>
          <p:cNvPicPr>
            <a:picLocks noChangeAspect="1"/>
          </p:cNvPicPr>
          <p:nvPr/>
        </p:nvPicPr>
        <p:blipFill>
          <a:blip r:embed="rId3"/>
          <a:stretch>
            <a:fillRect/>
          </a:stretch>
        </p:blipFill>
        <p:spPr>
          <a:xfrm>
            <a:off x="0" y="-58596"/>
            <a:ext cx="9144001" cy="5485850"/>
          </a:xfrm>
          <a:prstGeom prst="rect">
            <a:avLst/>
          </a:prstGeom>
        </p:spPr>
      </p:pic>
    </p:spTree>
    <p:extLst>
      <p:ext uri="{BB962C8B-B14F-4D97-AF65-F5344CB8AC3E}">
        <p14:creationId xmlns:p14="http://schemas.microsoft.com/office/powerpoint/2010/main" val="3960267399"/>
      </p:ext>
    </p:extLst>
  </p:cSld>
  <p:clrMapOvr>
    <a:masterClrMapping/>
  </p:clrMapOvr>
  <p:transition>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grpSp>
        <p:nvGrpSpPr>
          <p:cNvPr id="555" name="Google Shape;555;p33"/>
          <p:cNvGrpSpPr/>
          <p:nvPr/>
        </p:nvGrpSpPr>
        <p:grpSpPr>
          <a:xfrm>
            <a:off x="857072" y="702144"/>
            <a:ext cx="812959" cy="861672"/>
            <a:chOff x="5137170" y="1563182"/>
            <a:chExt cx="584358" cy="619462"/>
          </a:xfrm>
        </p:grpSpPr>
        <p:sp>
          <p:nvSpPr>
            <p:cNvPr id="556" name="Google Shape;556;p33"/>
            <p:cNvSpPr/>
            <p:nvPr/>
          </p:nvSpPr>
          <p:spPr>
            <a:xfrm>
              <a:off x="5137170" y="1563182"/>
              <a:ext cx="70103" cy="70127"/>
            </a:xfrm>
            <a:custGeom>
              <a:avLst/>
              <a:gdLst/>
              <a:ahLst/>
              <a:cxnLst/>
              <a:rect l="l" t="t" r="r" b="b"/>
              <a:pathLst>
                <a:path w="93471" h="93503" extrusionOk="0">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7" name="Google Shape;557;p33"/>
            <p:cNvSpPr/>
            <p:nvPr/>
          </p:nvSpPr>
          <p:spPr>
            <a:xfrm>
              <a:off x="5137170" y="1750191"/>
              <a:ext cx="70103" cy="70127"/>
            </a:xfrm>
            <a:custGeom>
              <a:avLst/>
              <a:gdLst/>
              <a:ahLst/>
              <a:cxnLst/>
              <a:rect l="l" t="t" r="r" b="b"/>
              <a:pathLst>
                <a:path w="93471" h="93503" extrusionOk="0">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8" name="Google Shape;558;p33"/>
            <p:cNvSpPr/>
            <p:nvPr/>
          </p:nvSpPr>
          <p:spPr>
            <a:xfrm>
              <a:off x="5312477" y="1563182"/>
              <a:ext cx="70103" cy="70127"/>
            </a:xfrm>
            <a:custGeom>
              <a:avLst/>
              <a:gdLst/>
              <a:ahLst/>
              <a:cxnLst/>
              <a:rect l="l" t="t" r="r" b="b"/>
              <a:pathLst>
                <a:path w="93471" h="93503" extrusionOk="0">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9" name="Google Shape;559;p33"/>
            <p:cNvSpPr/>
            <p:nvPr/>
          </p:nvSpPr>
          <p:spPr>
            <a:xfrm>
              <a:off x="5312477" y="1750191"/>
              <a:ext cx="70103" cy="70127"/>
            </a:xfrm>
            <a:custGeom>
              <a:avLst/>
              <a:gdLst/>
              <a:ahLst/>
              <a:cxnLst/>
              <a:rect l="l" t="t" r="r" b="b"/>
              <a:pathLst>
                <a:path w="93471" h="93503" extrusionOk="0">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0" name="Google Shape;560;p33"/>
            <p:cNvSpPr/>
            <p:nvPr/>
          </p:nvSpPr>
          <p:spPr>
            <a:xfrm>
              <a:off x="5476117" y="1563182"/>
              <a:ext cx="70104" cy="70127"/>
            </a:xfrm>
            <a:custGeom>
              <a:avLst/>
              <a:gdLst/>
              <a:ahLst/>
              <a:cxnLst/>
              <a:rect l="l" t="t" r="r" b="b"/>
              <a:pathLst>
                <a:path w="93472" h="93503" extrusionOk="0">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1" name="Google Shape;561;p33"/>
            <p:cNvSpPr/>
            <p:nvPr/>
          </p:nvSpPr>
          <p:spPr>
            <a:xfrm>
              <a:off x="5476117" y="1750191"/>
              <a:ext cx="70104" cy="70127"/>
            </a:xfrm>
            <a:custGeom>
              <a:avLst/>
              <a:gdLst/>
              <a:ahLst/>
              <a:cxnLst/>
              <a:rect l="l" t="t" r="r" b="b"/>
              <a:pathLst>
                <a:path w="93472" h="93503" extrusionOk="0">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2" name="Google Shape;562;p33"/>
            <p:cNvSpPr/>
            <p:nvPr/>
          </p:nvSpPr>
          <p:spPr>
            <a:xfrm>
              <a:off x="5651425" y="1563182"/>
              <a:ext cx="70103" cy="70127"/>
            </a:xfrm>
            <a:custGeom>
              <a:avLst/>
              <a:gdLst/>
              <a:ahLst/>
              <a:cxnLst/>
              <a:rect l="l" t="t" r="r" b="b"/>
              <a:pathLst>
                <a:path w="93471" h="93503" extrusionOk="0">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3" name="Google Shape;563;p33"/>
            <p:cNvSpPr/>
            <p:nvPr/>
          </p:nvSpPr>
          <p:spPr>
            <a:xfrm>
              <a:off x="5651425" y="1750191"/>
              <a:ext cx="70103" cy="70127"/>
            </a:xfrm>
            <a:custGeom>
              <a:avLst/>
              <a:gdLst/>
              <a:ahLst/>
              <a:cxnLst/>
              <a:rect l="l" t="t" r="r" b="b"/>
              <a:pathLst>
                <a:path w="93471" h="93503" extrusionOk="0">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4" name="Google Shape;564;p33"/>
            <p:cNvSpPr/>
            <p:nvPr/>
          </p:nvSpPr>
          <p:spPr>
            <a:xfrm>
              <a:off x="5137170" y="1925509"/>
              <a:ext cx="70103" cy="70127"/>
            </a:xfrm>
            <a:custGeom>
              <a:avLst/>
              <a:gdLst/>
              <a:ahLst/>
              <a:cxnLst/>
              <a:rect l="l" t="t" r="r" b="b"/>
              <a:pathLst>
                <a:path w="93471" h="93503" extrusionOk="0">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5" name="Google Shape;565;p33"/>
            <p:cNvSpPr/>
            <p:nvPr/>
          </p:nvSpPr>
          <p:spPr>
            <a:xfrm>
              <a:off x="5137170" y="2112518"/>
              <a:ext cx="70103" cy="70127"/>
            </a:xfrm>
            <a:custGeom>
              <a:avLst/>
              <a:gdLst/>
              <a:ahLst/>
              <a:cxnLst/>
              <a:rect l="l" t="t" r="r" b="b"/>
              <a:pathLst>
                <a:path w="93471" h="93503" extrusionOk="0">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6" name="Google Shape;566;p33"/>
            <p:cNvSpPr/>
            <p:nvPr/>
          </p:nvSpPr>
          <p:spPr>
            <a:xfrm>
              <a:off x="5312477" y="1925509"/>
              <a:ext cx="70103" cy="70127"/>
            </a:xfrm>
            <a:custGeom>
              <a:avLst/>
              <a:gdLst/>
              <a:ahLst/>
              <a:cxnLst/>
              <a:rect l="l" t="t" r="r" b="b"/>
              <a:pathLst>
                <a:path w="93471" h="93503" extrusionOk="0">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7" name="Google Shape;567;p33"/>
            <p:cNvSpPr/>
            <p:nvPr/>
          </p:nvSpPr>
          <p:spPr>
            <a:xfrm>
              <a:off x="5312477" y="2112518"/>
              <a:ext cx="70103" cy="70127"/>
            </a:xfrm>
            <a:custGeom>
              <a:avLst/>
              <a:gdLst/>
              <a:ahLst/>
              <a:cxnLst/>
              <a:rect l="l" t="t" r="r" b="b"/>
              <a:pathLst>
                <a:path w="93471" h="93503" extrusionOk="0">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8" name="Google Shape;568;p33"/>
            <p:cNvSpPr/>
            <p:nvPr/>
          </p:nvSpPr>
          <p:spPr>
            <a:xfrm>
              <a:off x="5476117" y="1925509"/>
              <a:ext cx="70104" cy="70127"/>
            </a:xfrm>
            <a:custGeom>
              <a:avLst/>
              <a:gdLst/>
              <a:ahLst/>
              <a:cxnLst/>
              <a:rect l="l" t="t" r="r" b="b"/>
              <a:pathLst>
                <a:path w="93472" h="93503" extrusionOk="0">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9" name="Google Shape;569;p33"/>
            <p:cNvSpPr/>
            <p:nvPr/>
          </p:nvSpPr>
          <p:spPr>
            <a:xfrm>
              <a:off x="5476117" y="2112518"/>
              <a:ext cx="70104" cy="70127"/>
            </a:xfrm>
            <a:custGeom>
              <a:avLst/>
              <a:gdLst/>
              <a:ahLst/>
              <a:cxnLst/>
              <a:rect l="l" t="t" r="r" b="b"/>
              <a:pathLst>
                <a:path w="93472" h="93503" extrusionOk="0">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0" name="Google Shape;570;p33"/>
            <p:cNvSpPr/>
            <p:nvPr/>
          </p:nvSpPr>
          <p:spPr>
            <a:xfrm>
              <a:off x="5651425" y="1925509"/>
              <a:ext cx="70103" cy="70127"/>
            </a:xfrm>
            <a:custGeom>
              <a:avLst/>
              <a:gdLst/>
              <a:ahLst/>
              <a:cxnLst/>
              <a:rect l="l" t="t" r="r" b="b"/>
              <a:pathLst>
                <a:path w="93471" h="93503" extrusionOk="0">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1" name="Google Shape;571;p33"/>
            <p:cNvSpPr/>
            <p:nvPr/>
          </p:nvSpPr>
          <p:spPr>
            <a:xfrm>
              <a:off x="5651425" y="2112518"/>
              <a:ext cx="70103" cy="70127"/>
            </a:xfrm>
            <a:custGeom>
              <a:avLst/>
              <a:gdLst/>
              <a:ahLst/>
              <a:cxnLst/>
              <a:rect l="l" t="t" r="r" b="b"/>
              <a:pathLst>
                <a:path w="93471" h="93503" extrusionOk="0">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pic>
        <p:nvPicPr>
          <p:cNvPr id="7" name="Immagine 6" descr="Immagine che contiene linea, diagramma, schermata, Diagramma&#10;&#10;Descrizione generata automaticamente">
            <a:extLst>
              <a:ext uri="{FF2B5EF4-FFF2-40B4-BE49-F238E27FC236}">
                <a16:creationId xmlns:a16="http://schemas.microsoft.com/office/drawing/2014/main" id="{BA679ED2-F615-1E05-6B18-29594592E9F2}"/>
              </a:ext>
            </a:extLst>
          </p:cNvPr>
          <p:cNvPicPr>
            <a:picLocks noChangeAspect="1"/>
          </p:cNvPicPr>
          <p:nvPr/>
        </p:nvPicPr>
        <p:blipFill>
          <a:blip r:embed="rId3"/>
          <a:stretch>
            <a:fillRect/>
          </a:stretch>
        </p:blipFill>
        <p:spPr>
          <a:xfrm>
            <a:off x="2885831" y="1466271"/>
            <a:ext cx="3372337" cy="3012045"/>
          </a:xfrm>
          <a:prstGeom prst="rect">
            <a:avLst/>
          </a:prstGeom>
        </p:spPr>
      </p:pic>
      <p:sp>
        <p:nvSpPr>
          <p:cNvPr id="8" name="CasellaDiTesto 7">
            <a:extLst>
              <a:ext uri="{FF2B5EF4-FFF2-40B4-BE49-F238E27FC236}">
                <a16:creationId xmlns:a16="http://schemas.microsoft.com/office/drawing/2014/main" id="{58B60C4E-8E3A-5BA1-857B-CDF355992722}"/>
              </a:ext>
            </a:extLst>
          </p:cNvPr>
          <p:cNvSpPr txBox="1"/>
          <p:nvPr/>
        </p:nvSpPr>
        <p:spPr>
          <a:xfrm>
            <a:off x="3812818" y="315943"/>
            <a:ext cx="1595309" cy="646331"/>
          </a:xfrm>
          <a:prstGeom prst="rect">
            <a:avLst/>
          </a:prstGeom>
          <a:noFill/>
        </p:spPr>
        <p:txBody>
          <a:bodyPr wrap="none" rtlCol="0">
            <a:spAutoFit/>
          </a:bodyPr>
          <a:lstStyle/>
          <a:p>
            <a:r>
              <a:rPr lang="it-CH" sz="3600" b="1" dirty="0">
                <a:solidFill>
                  <a:schemeClr val="accent4"/>
                </a:solidFill>
                <a:latin typeface="+mj-lt"/>
                <a:cs typeface="Times New Roman" panose="02020603050405020304" pitchFamily="18" charset="0"/>
              </a:rPr>
              <a:t>LDAM</a:t>
            </a:r>
          </a:p>
        </p:txBody>
      </p:sp>
    </p:spTree>
  </p:cSld>
  <p:clrMapOvr>
    <a:masterClrMapping/>
  </p:clrMapOvr>
  <p:transition>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cxnSp>
        <p:nvCxnSpPr>
          <p:cNvPr id="27" name="Connettore 2 26">
            <a:extLst>
              <a:ext uri="{FF2B5EF4-FFF2-40B4-BE49-F238E27FC236}">
                <a16:creationId xmlns:a16="http://schemas.microsoft.com/office/drawing/2014/main" id="{376B3350-2CD8-04A5-72A0-A5289F49CF67}"/>
              </a:ext>
            </a:extLst>
          </p:cNvPr>
          <p:cNvCxnSpPr>
            <a:cxnSpLocks/>
            <a:endCxn id="3" idx="1"/>
          </p:cNvCxnSpPr>
          <p:nvPr/>
        </p:nvCxnSpPr>
        <p:spPr>
          <a:xfrm flipV="1">
            <a:off x="0" y="2571749"/>
            <a:ext cx="5140037" cy="1"/>
          </a:xfrm>
          <a:prstGeom prst="straightConnector1">
            <a:avLst/>
          </a:prstGeom>
          <a:ln w="76200">
            <a:solidFill>
              <a:srgbClr val="6BC1D2"/>
            </a:solidFill>
            <a:tailEnd type="triangle"/>
          </a:ln>
        </p:spPr>
        <p:style>
          <a:lnRef idx="2">
            <a:schemeClr val="accent2"/>
          </a:lnRef>
          <a:fillRef idx="0">
            <a:schemeClr val="accent2"/>
          </a:fillRef>
          <a:effectRef idx="1">
            <a:schemeClr val="accent2"/>
          </a:effectRef>
          <a:fontRef idx="minor">
            <a:schemeClr val="tx1"/>
          </a:fontRef>
        </p:style>
      </p:cxnSp>
      <p:sp>
        <p:nvSpPr>
          <p:cNvPr id="4" name="CasellaDiTesto 3">
            <a:extLst>
              <a:ext uri="{FF2B5EF4-FFF2-40B4-BE49-F238E27FC236}">
                <a16:creationId xmlns:a16="http://schemas.microsoft.com/office/drawing/2014/main" id="{A76D6FC5-F199-938E-6B73-7E9D28404BF6}"/>
              </a:ext>
            </a:extLst>
          </p:cNvPr>
          <p:cNvSpPr txBox="1"/>
          <p:nvPr/>
        </p:nvSpPr>
        <p:spPr>
          <a:xfrm>
            <a:off x="231357" y="159256"/>
            <a:ext cx="2043492" cy="584775"/>
          </a:xfrm>
          <a:prstGeom prst="rect">
            <a:avLst/>
          </a:prstGeom>
          <a:noFill/>
        </p:spPr>
        <p:txBody>
          <a:bodyPr wrap="square" rtlCol="0">
            <a:spAutoFit/>
          </a:bodyPr>
          <a:lstStyle/>
          <a:p>
            <a:r>
              <a:rPr lang="it-CH" sz="3200" b="1" dirty="0" err="1">
                <a:solidFill>
                  <a:schemeClr val="accent4"/>
                </a:solidFill>
                <a:latin typeface="+mj-lt"/>
                <a:cs typeface="Times New Roman" panose="02020603050405020304" pitchFamily="18" charset="0"/>
              </a:rPr>
              <a:t>Example</a:t>
            </a:r>
            <a:r>
              <a:rPr lang="it-CH" sz="3200" b="1" dirty="0">
                <a:solidFill>
                  <a:schemeClr val="accent4"/>
                </a:solidFill>
                <a:latin typeface="+mj-lt"/>
                <a:cs typeface="Times New Roman" panose="02020603050405020304" pitchFamily="18" charset="0"/>
              </a:rPr>
              <a:t>:</a:t>
            </a:r>
          </a:p>
        </p:txBody>
      </p:sp>
      <p:sp>
        <p:nvSpPr>
          <p:cNvPr id="3" name="CasellaDiTesto 2">
            <a:extLst>
              <a:ext uri="{FF2B5EF4-FFF2-40B4-BE49-F238E27FC236}">
                <a16:creationId xmlns:a16="http://schemas.microsoft.com/office/drawing/2014/main" id="{9052F4ED-F472-ADDD-D3A9-4DC519700085}"/>
              </a:ext>
            </a:extLst>
          </p:cNvPr>
          <p:cNvSpPr txBox="1"/>
          <p:nvPr/>
        </p:nvSpPr>
        <p:spPr>
          <a:xfrm>
            <a:off x="5140037" y="832811"/>
            <a:ext cx="5867400" cy="3477875"/>
          </a:xfrm>
          <a:prstGeom prst="rect">
            <a:avLst/>
          </a:prstGeom>
          <a:noFill/>
        </p:spPr>
        <p:txBody>
          <a:bodyPr wrap="square">
            <a:spAutoFit/>
          </a:bodyPr>
          <a:lstStyle/>
          <a:p>
            <a:pPr>
              <a:spcAft>
                <a:spcPts val="800"/>
              </a:spcAft>
            </a:pPr>
            <a:r>
              <a:rPr lang="en-US" sz="1600" kern="100" dirty="0">
                <a:effectLst/>
                <a:latin typeface="+mj-lt"/>
                <a:ea typeface="Aptos" panose="020B0004020202020204" pitchFamily="34" charset="0"/>
                <a:cs typeface="Times New Roman" panose="02020603050405020304" pitchFamily="18" charset="0"/>
              </a:rPr>
              <a:t>1      Worthlessness                   0.2530</a:t>
            </a:r>
            <a:endParaRPr lang="it-CH" sz="1600" kern="100" dirty="0">
              <a:effectLst/>
              <a:latin typeface="+mj-lt"/>
              <a:ea typeface="Aptos" panose="020B0004020202020204" pitchFamily="34" charset="0"/>
              <a:cs typeface="Times New Roman" panose="02020603050405020304" pitchFamily="18" charset="0"/>
            </a:endParaRPr>
          </a:p>
          <a:p>
            <a:pPr>
              <a:spcAft>
                <a:spcPts val="800"/>
              </a:spcAft>
            </a:pPr>
            <a:r>
              <a:rPr lang="en-US" sz="1600" kern="100" dirty="0">
                <a:effectLst/>
                <a:latin typeface="+mj-lt"/>
                <a:ea typeface="Aptos" panose="020B0004020202020204" pitchFamily="34" charset="0"/>
                <a:cs typeface="Times New Roman" panose="02020603050405020304" pitchFamily="18" charset="0"/>
              </a:rPr>
              <a:t>2      Past failure                        0.2521</a:t>
            </a:r>
            <a:endParaRPr lang="it-CH" sz="1600" kern="100" dirty="0">
              <a:effectLst/>
              <a:latin typeface="+mj-lt"/>
              <a:ea typeface="Aptos" panose="020B0004020202020204" pitchFamily="34" charset="0"/>
              <a:cs typeface="Times New Roman" panose="02020603050405020304" pitchFamily="18" charset="0"/>
            </a:endParaRPr>
          </a:p>
          <a:p>
            <a:pPr>
              <a:spcAft>
                <a:spcPts val="800"/>
              </a:spcAft>
            </a:pPr>
            <a:r>
              <a:rPr lang="en-US" sz="1600" kern="100" dirty="0">
                <a:effectLst/>
                <a:latin typeface="+mj-lt"/>
                <a:ea typeface="Aptos" panose="020B0004020202020204" pitchFamily="34" charset="0"/>
                <a:cs typeface="Times New Roman" panose="02020603050405020304" pitchFamily="18" charset="0"/>
              </a:rPr>
              <a:t>3      Self-dislike                        0.2493</a:t>
            </a:r>
            <a:endParaRPr lang="it-CH" sz="1600" kern="100" dirty="0">
              <a:effectLst/>
              <a:latin typeface="+mj-lt"/>
              <a:ea typeface="Aptos" panose="020B0004020202020204" pitchFamily="34" charset="0"/>
              <a:cs typeface="Times New Roman" panose="02020603050405020304" pitchFamily="18" charset="0"/>
            </a:endParaRPr>
          </a:p>
          <a:p>
            <a:pPr>
              <a:spcAft>
                <a:spcPts val="800"/>
              </a:spcAft>
            </a:pPr>
            <a:r>
              <a:rPr lang="en-US" sz="1600" kern="100" dirty="0">
                <a:effectLst/>
                <a:latin typeface="+mj-lt"/>
                <a:ea typeface="Aptos" panose="020B0004020202020204" pitchFamily="34" charset="0"/>
                <a:cs typeface="Times New Roman" panose="02020603050405020304" pitchFamily="18" charset="0"/>
              </a:rPr>
              <a:t>4      Loss of energy                      0.2025</a:t>
            </a:r>
            <a:endParaRPr lang="it-CH" sz="1600" kern="100" dirty="0">
              <a:effectLst/>
              <a:latin typeface="+mj-lt"/>
              <a:ea typeface="Aptos" panose="020B0004020202020204" pitchFamily="34" charset="0"/>
              <a:cs typeface="Times New Roman" panose="02020603050405020304" pitchFamily="18" charset="0"/>
            </a:endParaRPr>
          </a:p>
          <a:p>
            <a:pPr>
              <a:spcAft>
                <a:spcPts val="800"/>
              </a:spcAft>
            </a:pPr>
            <a:r>
              <a:rPr lang="en-US" sz="1600" kern="100" dirty="0">
                <a:effectLst/>
                <a:latin typeface="+mj-lt"/>
                <a:ea typeface="Aptos" panose="020B0004020202020204" pitchFamily="34" charset="0"/>
                <a:cs typeface="Times New Roman" panose="02020603050405020304" pitchFamily="18" charset="0"/>
              </a:rPr>
              <a:t>5      Pessimism                           0.1847</a:t>
            </a:r>
            <a:endParaRPr lang="it-CH" sz="1600" kern="100" dirty="0">
              <a:effectLst/>
              <a:latin typeface="+mj-lt"/>
              <a:ea typeface="Aptos" panose="020B0004020202020204" pitchFamily="34" charset="0"/>
              <a:cs typeface="Times New Roman" panose="02020603050405020304" pitchFamily="18" charset="0"/>
            </a:endParaRPr>
          </a:p>
          <a:p>
            <a:pPr>
              <a:spcAft>
                <a:spcPts val="800"/>
              </a:spcAft>
            </a:pPr>
            <a:r>
              <a:rPr lang="en-US" sz="1600" kern="100" dirty="0">
                <a:effectLst/>
                <a:latin typeface="+mj-lt"/>
                <a:ea typeface="Aptos" panose="020B0004020202020204" pitchFamily="34" charset="0"/>
                <a:cs typeface="Times New Roman" panose="02020603050405020304" pitchFamily="18" charset="0"/>
              </a:rPr>
              <a:t>6      Loss of interest                    0.1618</a:t>
            </a:r>
            <a:endParaRPr lang="it-CH" sz="1600" kern="100" dirty="0">
              <a:effectLst/>
              <a:latin typeface="+mj-lt"/>
              <a:ea typeface="Aptos" panose="020B0004020202020204" pitchFamily="34" charset="0"/>
              <a:cs typeface="Times New Roman" panose="02020603050405020304" pitchFamily="18" charset="0"/>
            </a:endParaRPr>
          </a:p>
          <a:p>
            <a:pPr>
              <a:spcAft>
                <a:spcPts val="800"/>
              </a:spcAft>
            </a:pPr>
            <a:r>
              <a:rPr lang="en-US" sz="1600" kern="100" dirty="0">
                <a:effectLst/>
                <a:latin typeface="+mj-lt"/>
                <a:ea typeface="Aptos" panose="020B0004020202020204" pitchFamily="34" charset="0"/>
                <a:cs typeface="Times New Roman" panose="02020603050405020304" pitchFamily="18" charset="0"/>
              </a:rPr>
              <a:t>7      Sadness                             0.1580</a:t>
            </a:r>
            <a:endParaRPr lang="it-CH" sz="1600" kern="100" dirty="0">
              <a:effectLst/>
              <a:latin typeface="+mj-lt"/>
              <a:ea typeface="Aptos" panose="020B0004020202020204" pitchFamily="34" charset="0"/>
              <a:cs typeface="Times New Roman" panose="02020603050405020304" pitchFamily="18" charset="0"/>
            </a:endParaRPr>
          </a:p>
          <a:p>
            <a:pPr>
              <a:spcAft>
                <a:spcPts val="800"/>
              </a:spcAft>
            </a:pPr>
            <a:r>
              <a:rPr lang="en-US" sz="1600" kern="100" dirty="0">
                <a:effectLst/>
                <a:latin typeface="+mj-lt"/>
                <a:ea typeface="Aptos" panose="020B0004020202020204" pitchFamily="34" charset="0"/>
                <a:cs typeface="Times New Roman" panose="02020603050405020304" pitchFamily="18" charset="0"/>
              </a:rPr>
              <a:t>8      Punishment feelings                 0.1492</a:t>
            </a:r>
            <a:endParaRPr lang="it-CH" sz="1600" kern="100" dirty="0">
              <a:effectLst/>
              <a:latin typeface="+mj-lt"/>
              <a:ea typeface="Aptos" panose="020B0004020202020204" pitchFamily="34" charset="0"/>
              <a:cs typeface="Times New Roman" panose="02020603050405020304" pitchFamily="18" charset="0"/>
            </a:endParaRPr>
          </a:p>
          <a:p>
            <a:pPr>
              <a:spcAft>
                <a:spcPts val="800"/>
              </a:spcAft>
            </a:pPr>
            <a:r>
              <a:rPr lang="en-US" sz="1600" kern="100" dirty="0">
                <a:effectLst/>
                <a:latin typeface="+mj-lt"/>
                <a:ea typeface="Aptos" panose="020B0004020202020204" pitchFamily="34" charset="0"/>
                <a:cs typeface="Times New Roman" panose="02020603050405020304" pitchFamily="18" charset="0"/>
              </a:rPr>
              <a:t>9      Changes in sleeping pattern         0.1448</a:t>
            </a:r>
            <a:endParaRPr lang="it-CH" sz="1600" kern="100" dirty="0">
              <a:effectLst/>
              <a:latin typeface="+mj-lt"/>
              <a:ea typeface="Aptos" panose="020B0004020202020204" pitchFamily="34" charset="0"/>
              <a:cs typeface="Times New Roman" panose="02020603050405020304" pitchFamily="18" charset="0"/>
            </a:endParaRPr>
          </a:p>
          <a:p>
            <a:pPr>
              <a:spcAft>
                <a:spcPts val="800"/>
              </a:spcAft>
            </a:pPr>
            <a:r>
              <a:rPr lang="en-US" sz="1600" kern="100" dirty="0">
                <a:effectLst/>
                <a:latin typeface="+mj-lt"/>
                <a:ea typeface="Aptos" panose="020B0004020202020204" pitchFamily="34" charset="0"/>
                <a:cs typeface="Times New Roman" panose="02020603050405020304" pitchFamily="18" charset="0"/>
              </a:rPr>
              <a:t>10     Concentration difficulty            0.1295</a:t>
            </a:r>
            <a:endParaRPr lang="it-CH" sz="1600" kern="100" dirty="0">
              <a:effectLst/>
              <a:latin typeface="+mj-lt"/>
              <a:ea typeface="Aptos" panose="020B0004020202020204" pitchFamily="34" charset="0"/>
              <a:cs typeface="Times New Roman" panose="02020603050405020304" pitchFamily="18" charset="0"/>
            </a:endParaRPr>
          </a:p>
        </p:txBody>
      </p:sp>
      <p:sp>
        <p:nvSpPr>
          <p:cNvPr id="18" name="Rettangolo 17">
            <a:extLst>
              <a:ext uri="{FF2B5EF4-FFF2-40B4-BE49-F238E27FC236}">
                <a16:creationId xmlns:a16="http://schemas.microsoft.com/office/drawing/2014/main" id="{5194802C-D650-A307-6981-CE8813EE0CB1}"/>
              </a:ext>
            </a:extLst>
          </p:cNvPr>
          <p:cNvSpPr/>
          <p:nvPr/>
        </p:nvSpPr>
        <p:spPr>
          <a:xfrm>
            <a:off x="78957" y="1828815"/>
            <a:ext cx="2543699" cy="11047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CH" dirty="0">
                <a:latin typeface="+mj-lt"/>
              </a:rPr>
              <a:t>Embedding</a:t>
            </a:r>
            <a:r>
              <a:rPr lang="it-CH" baseline="-25000" dirty="0">
                <a:latin typeface="+mj-lt"/>
              </a:rPr>
              <a:t>id</a:t>
            </a:r>
            <a:endParaRPr lang="it-CH" dirty="0">
              <a:latin typeface="+mj-lt"/>
            </a:endParaRPr>
          </a:p>
        </p:txBody>
      </p:sp>
      <p:sp>
        <p:nvSpPr>
          <p:cNvPr id="23" name="Rettangolo 22">
            <a:extLst>
              <a:ext uri="{FF2B5EF4-FFF2-40B4-BE49-F238E27FC236}">
                <a16:creationId xmlns:a16="http://schemas.microsoft.com/office/drawing/2014/main" id="{566B8825-0294-551E-FE85-BBF51F5A4BC7}"/>
              </a:ext>
            </a:extLst>
          </p:cNvPr>
          <p:cNvSpPr/>
          <p:nvPr/>
        </p:nvSpPr>
        <p:spPr>
          <a:xfrm>
            <a:off x="231357" y="1981215"/>
            <a:ext cx="2543699" cy="11047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CH" dirty="0">
                <a:latin typeface="+mj-lt"/>
              </a:rPr>
              <a:t>Embedding</a:t>
            </a:r>
            <a:r>
              <a:rPr lang="it-CH" baseline="-25000" dirty="0">
                <a:latin typeface="+mj-lt"/>
              </a:rPr>
              <a:t>id</a:t>
            </a:r>
            <a:endParaRPr lang="it-CH" dirty="0">
              <a:latin typeface="+mj-lt"/>
            </a:endParaRPr>
          </a:p>
        </p:txBody>
      </p:sp>
      <p:sp>
        <p:nvSpPr>
          <p:cNvPr id="24" name="Rettangolo 23">
            <a:extLst>
              <a:ext uri="{FF2B5EF4-FFF2-40B4-BE49-F238E27FC236}">
                <a16:creationId xmlns:a16="http://schemas.microsoft.com/office/drawing/2014/main" id="{97A1C81C-F41B-2E2D-42F2-4F2A62CB9C69}"/>
              </a:ext>
            </a:extLst>
          </p:cNvPr>
          <p:cNvSpPr/>
          <p:nvPr/>
        </p:nvSpPr>
        <p:spPr>
          <a:xfrm>
            <a:off x="383757" y="2133615"/>
            <a:ext cx="2543699" cy="11047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CH" dirty="0">
                <a:latin typeface="+mj-lt"/>
              </a:rPr>
              <a:t>Embedding</a:t>
            </a:r>
            <a:r>
              <a:rPr lang="it-CH" baseline="-25000" dirty="0">
                <a:latin typeface="+mj-lt"/>
              </a:rPr>
              <a:t>id</a:t>
            </a:r>
            <a:endParaRPr lang="it-CH" dirty="0">
              <a:latin typeface="+mj-lt"/>
            </a:endParaRPr>
          </a:p>
        </p:txBody>
      </p:sp>
      <p:sp>
        <p:nvSpPr>
          <p:cNvPr id="25" name="CasellaDiTesto 24">
            <a:extLst>
              <a:ext uri="{FF2B5EF4-FFF2-40B4-BE49-F238E27FC236}">
                <a16:creationId xmlns:a16="http://schemas.microsoft.com/office/drawing/2014/main" id="{7F7DC00C-301A-405E-D7AB-85FC171F6166}"/>
              </a:ext>
            </a:extLst>
          </p:cNvPr>
          <p:cNvSpPr txBox="1"/>
          <p:nvPr/>
        </p:nvSpPr>
        <p:spPr>
          <a:xfrm>
            <a:off x="383797" y="3411706"/>
            <a:ext cx="2008182" cy="338554"/>
          </a:xfrm>
          <a:prstGeom prst="rect">
            <a:avLst/>
          </a:prstGeom>
          <a:noFill/>
        </p:spPr>
        <p:txBody>
          <a:bodyPr wrap="square" rtlCol="0">
            <a:spAutoFit/>
          </a:bodyPr>
          <a:lstStyle/>
          <a:p>
            <a:r>
              <a:rPr lang="it-CH" sz="1600" dirty="0">
                <a:latin typeface="+mj-lt"/>
                <a:cs typeface="Times New Roman" panose="02020603050405020304" pitchFamily="18" charset="0"/>
              </a:rPr>
              <a:t>Size: 384</a:t>
            </a:r>
          </a:p>
        </p:txBody>
      </p:sp>
      <p:sp>
        <p:nvSpPr>
          <p:cNvPr id="30" name="Ovale 29">
            <a:extLst>
              <a:ext uri="{FF2B5EF4-FFF2-40B4-BE49-F238E27FC236}">
                <a16:creationId xmlns:a16="http://schemas.microsoft.com/office/drawing/2014/main" id="{18EC1B5D-9DCF-7369-9ADB-92F9513C1A9C}"/>
              </a:ext>
            </a:extLst>
          </p:cNvPr>
          <p:cNvSpPr/>
          <p:nvPr/>
        </p:nvSpPr>
        <p:spPr>
          <a:xfrm>
            <a:off x="3491345" y="2019373"/>
            <a:ext cx="1080655" cy="110475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CH" dirty="0">
                <a:latin typeface="+mj-lt"/>
              </a:rPr>
              <a:t>FFNN</a:t>
            </a:r>
          </a:p>
        </p:txBody>
      </p:sp>
    </p:spTree>
    <p:extLst>
      <p:ext uri="{BB962C8B-B14F-4D97-AF65-F5344CB8AC3E}">
        <p14:creationId xmlns:p14="http://schemas.microsoft.com/office/powerpoint/2010/main" val="2562285754"/>
      </p:ext>
    </p:extLst>
  </p:cSld>
  <p:clrMapOvr>
    <a:masterClrMapping/>
  </p:clrMapOvr>
  <p:transition>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35"/>
          <p:cNvSpPr/>
          <p:nvPr/>
        </p:nvSpPr>
        <p:spPr>
          <a:xfrm rot="10800000">
            <a:off x="4561098" y="-4766406"/>
            <a:ext cx="5313540" cy="5305907"/>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749" name="Google Shape;749;p35"/>
          <p:cNvSpPr txBox="1">
            <a:spLocks noGrp="1"/>
          </p:cNvSpPr>
          <p:nvPr>
            <p:ph type="title"/>
          </p:nvPr>
        </p:nvSpPr>
        <p:spPr>
          <a:xfrm>
            <a:off x="0" y="558255"/>
            <a:ext cx="4557157" cy="7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b="1" dirty="0">
                <a:solidFill>
                  <a:schemeClr val="accent4"/>
                </a:solidFill>
                <a:latin typeface="+mj-lt"/>
              </a:rPr>
              <a:t>Explainable A.I. (XAI)</a:t>
            </a:r>
            <a:endParaRPr sz="2800" b="1" dirty="0">
              <a:solidFill>
                <a:schemeClr val="accent4"/>
              </a:solidFill>
              <a:latin typeface="+mj-lt"/>
            </a:endParaRPr>
          </a:p>
        </p:txBody>
      </p:sp>
      <p:sp>
        <p:nvSpPr>
          <p:cNvPr id="752" name="Google Shape;752;p35"/>
          <p:cNvSpPr/>
          <p:nvPr/>
        </p:nvSpPr>
        <p:spPr>
          <a:xfrm rot="10800000">
            <a:off x="-786596" y="4094363"/>
            <a:ext cx="1853354" cy="1850672"/>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grpSp>
        <p:nvGrpSpPr>
          <p:cNvPr id="753" name="Google Shape;753;p35"/>
          <p:cNvGrpSpPr/>
          <p:nvPr/>
        </p:nvGrpSpPr>
        <p:grpSpPr>
          <a:xfrm>
            <a:off x="8058930" y="125099"/>
            <a:ext cx="945222" cy="319917"/>
            <a:chOff x="1608712" y="575096"/>
            <a:chExt cx="670466" cy="226924"/>
          </a:xfrm>
        </p:grpSpPr>
        <p:sp>
          <p:nvSpPr>
            <p:cNvPr id="754" name="Google Shape;754;p35"/>
            <p:cNvSpPr/>
            <p:nvPr/>
          </p:nvSpPr>
          <p:spPr>
            <a:xfrm>
              <a:off x="1763432" y="575096"/>
              <a:ext cx="61888" cy="61889"/>
            </a:xfrm>
            <a:custGeom>
              <a:avLst/>
              <a:gdLst/>
              <a:ahLst/>
              <a:cxnLst/>
              <a:rect l="l" t="t" r="r" b="b"/>
              <a:pathLst>
                <a:path w="82518" h="82518" extrusionOk="0">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755" name="Google Shape;755;p35"/>
            <p:cNvSpPr/>
            <p:nvPr/>
          </p:nvSpPr>
          <p:spPr>
            <a:xfrm>
              <a:off x="1608712" y="740131"/>
              <a:ext cx="61888" cy="61889"/>
            </a:xfrm>
            <a:custGeom>
              <a:avLst/>
              <a:gdLst/>
              <a:ahLst/>
              <a:cxnLst/>
              <a:rect l="l" t="t" r="r" b="b"/>
              <a:pathLst>
                <a:path w="82518" h="82518" extrusionOk="0">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756" name="Google Shape;756;p35"/>
            <p:cNvSpPr/>
            <p:nvPr/>
          </p:nvSpPr>
          <p:spPr>
            <a:xfrm>
              <a:off x="1918157" y="575096"/>
              <a:ext cx="61888" cy="61889"/>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757" name="Google Shape;757;p35"/>
            <p:cNvSpPr/>
            <p:nvPr/>
          </p:nvSpPr>
          <p:spPr>
            <a:xfrm>
              <a:off x="1763436" y="740131"/>
              <a:ext cx="61888" cy="61889"/>
            </a:xfrm>
            <a:custGeom>
              <a:avLst/>
              <a:gdLst/>
              <a:ahLst/>
              <a:cxnLst/>
              <a:rect l="l" t="t" r="r" b="b"/>
              <a:pathLst>
                <a:path w="82518" h="82518" extrusionOk="0">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758" name="Google Shape;758;p35"/>
            <p:cNvSpPr/>
            <p:nvPr/>
          </p:nvSpPr>
          <p:spPr>
            <a:xfrm>
              <a:off x="2062560" y="575096"/>
              <a:ext cx="61888" cy="61889"/>
            </a:xfrm>
            <a:custGeom>
              <a:avLst/>
              <a:gdLst/>
              <a:ahLst/>
              <a:cxnLst/>
              <a:rect l="l" t="t" r="r" b="b"/>
              <a:pathLst>
                <a:path w="82518" h="82518" extrusionOk="0">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759" name="Google Shape;759;p35"/>
            <p:cNvSpPr/>
            <p:nvPr/>
          </p:nvSpPr>
          <p:spPr>
            <a:xfrm>
              <a:off x="1907840" y="740131"/>
              <a:ext cx="61888" cy="61889"/>
            </a:xfrm>
            <a:custGeom>
              <a:avLst/>
              <a:gdLst/>
              <a:ahLst/>
              <a:cxnLst/>
              <a:rect l="l" t="t" r="r" b="b"/>
              <a:pathLst>
                <a:path w="82518" h="82518" extrusionOk="0">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760" name="Google Shape;760;p35"/>
            <p:cNvSpPr/>
            <p:nvPr/>
          </p:nvSpPr>
          <p:spPr>
            <a:xfrm>
              <a:off x="2217284" y="575096"/>
              <a:ext cx="61893" cy="61889"/>
            </a:xfrm>
            <a:custGeom>
              <a:avLst/>
              <a:gdLst/>
              <a:ahLst/>
              <a:cxnLst/>
              <a:rect l="l" t="t" r="r" b="b"/>
              <a:pathLst>
                <a:path w="82524" h="82518" extrusionOk="0">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761" name="Google Shape;761;p35"/>
            <p:cNvSpPr/>
            <p:nvPr/>
          </p:nvSpPr>
          <p:spPr>
            <a:xfrm>
              <a:off x="2062564" y="740131"/>
              <a:ext cx="61893" cy="61889"/>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grpSp>
      <p:cxnSp>
        <p:nvCxnSpPr>
          <p:cNvPr id="3" name="Connettore 1 2">
            <a:extLst>
              <a:ext uri="{FF2B5EF4-FFF2-40B4-BE49-F238E27FC236}">
                <a16:creationId xmlns:a16="http://schemas.microsoft.com/office/drawing/2014/main" id="{FCECC491-251B-7556-6717-C2F569B85EB9}"/>
              </a:ext>
            </a:extLst>
          </p:cNvPr>
          <p:cNvCxnSpPr>
            <a:cxnSpLocks/>
          </p:cNvCxnSpPr>
          <p:nvPr/>
        </p:nvCxnSpPr>
        <p:spPr>
          <a:xfrm>
            <a:off x="4586843" y="0"/>
            <a:ext cx="0" cy="5143500"/>
          </a:xfrm>
          <a:prstGeom prst="line">
            <a:avLst/>
          </a:prstGeom>
        </p:spPr>
        <p:style>
          <a:lnRef idx="1">
            <a:schemeClr val="accent1"/>
          </a:lnRef>
          <a:fillRef idx="0">
            <a:schemeClr val="accent1"/>
          </a:fillRef>
          <a:effectRef idx="0">
            <a:schemeClr val="accent1"/>
          </a:effectRef>
          <a:fontRef idx="minor">
            <a:schemeClr val="tx1"/>
          </a:fontRef>
        </p:style>
      </p:cxnSp>
      <p:sp>
        <p:nvSpPr>
          <p:cNvPr id="5" name="CasellaDiTesto 4">
            <a:extLst>
              <a:ext uri="{FF2B5EF4-FFF2-40B4-BE49-F238E27FC236}">
                <a16:creationId xmlns:a16="http://schemas.microsoft.com/office/drawing/2014/main" id="{A7CE55C8-E0F6-7724-9C90-E9BEBA08FC71}"/>
              </a:ext>
            </a:extLst>
          </p:cNvPr>
          <p:cNvSpPr txBox="1"/>
          <p:nvPr/>
        </p:nvSpPr>
        <p:spPr>
          <a:xfrm>
            <a:off x="4586843" y="647195"/>
            <a:ext cx="4672342" cy="523220"/>
          </a:xfrm>
          <a:prstGeom prst="rect">
            <a:avLst/>
          </a:prstGeom>
          <a:noFill/>
        </p:spPr>
        <p:txBody>
          <a:bodyPr wrap="square">
            <a:spAutoFit/>
          </a:bodyPr>
          <a:lstStyle/>
          <a:p>
            <a:pPr algn="ctr"/>
            <a:r>
              <a:rPr lang="en-US" sz="2800" b="1" dirty="0">
                <a:solidFill>
                  <a:schemeClr val="accent4"/>
                </a:solidFill>
                <a:latin typeface="+mj-lt"/>
                <a:cs typeface="Times New Roman" panose="02020603050405020304" pitchFamily="18" charset="0"/>
                <a:sym typeface="Raleway Black"/>
              </a:rPr>
              <a:t>Concept Based  XAI (C-XAI)</a:t>
            </a:r>
            <a:endParaRPr lang="it-CH" sz="2800" b="1" dirty="0">
              <a:solidFill>
                <a:schemeClr val="accent4"/>
              </a:solidFill>
              <a:latin typeface="+mj-lt"/>
              <a:cs typeface="Times New Roman" panose="02020603050405020304" pitchFamily="18" charset="0"/>
              <a:sym typeface="Raleway Black"/>
            </a:endParaRPr>
          </a:p>
        </p:txBody>
      </p:sp>
      <p:sp>
        <p:nvSpPr>
          <p:cNvPr id="6" name="CasellaDiTesto 5">
            <a:extLst>
              <a:ext uri="{FF2B5EF4-FFF2-40B4-BE49-F238E27FC236}">
                <a16:creationId xmlns:a16="http://schemas.microsoft.com/office/drawing/2014/main" id="{2961D482-C1D7-88F4-8366-6621608EE72E}"/>
              </a:ext>
            </a:extLst>
          </p:cNvPr>
          <p:cNvSpPr txBox="1"/>
          <p:nvPr/>
        </p:nvSpPr>
        <p:spPr>
          <a:xfrm>
            <a:off x="14844" y="1827501"/>
            <a:ext cx="4557155" cy="1477328"/>
          </a:xfrm>
          <a:prstGeom prst="rect">
            <a:avLst/>
          </a:prstGeom>
          <a:noFill/>
        </p:spPr>
        <p:txBody>
          <a:bodyPr wrap="square" rtlCol="0">
            <a:spAutoFit/>
          </a:bodyPr>
          <a:lstStyle/>
          <a:p>
            <a:pPr marL="285750" indent="-285750">
              <a:buFont typeface="Arial" panose="020B0604020202020204" pitchFamily="34" charset="0"/>
              <a:buChar char="•"/>
            </a:pPr>
            <a:r>
              <a:rPr lang="it-CH" sz="1800" dirty="0">
                <a:latin typeface="+mj-lt"/>
                <a:cs typeface="Times New Roman" panose="02020603050405020304" pitchFamily="18" charset="0"/>
              </a:rPr>
              <a:t>Focus on solving BlackBox Problem</a:t>
            </a:r>
          </a:p>
          <a:p>
            <a:pPr marL="285750" indent="-285750">
              <a:buFont typeface="Arial" panose="020B0604020202020204" pitchFamily="34" charset="0"/>
              <a:buChar char="•"/>
            </a:pPr>
            <a:endParaRPr lang="it-CH" sz="1800" dirty="0">
              <a:latin typeface="+mj-lt"/>
              <a:cs typeface="Times New Roman" panose="02020603050405020304" pitchFamily="18" charset="0"/>
            </a:endParaRPr>
          </a:p>
          <a:p>
            <a:endParaRPr lang="it-CH" sz="1800" dirty="0">
              <a:latin typeface="+mj-lt"/>
              <a:cs typeface="Times New Roman" panose="02020603050405020304" pitchFamily="18" charset="0"/>
            </a:endParaRPr>
          </a:p>
          <a:p>
            <a:pPr marL="285750" indent="-285750">
              <a:buFont typeface="Arial" panose="020B0604020202020204" pitchFamily="34" charset="0"/>
              <a:buChar char="•"/>
            </a:pPr>
            <a:r>
              <a:rPr lang="it-CH" sz="1800" dirty="0">
                <a:latin typeface="+mj-lt"/>
                <a:cs typeface="Times New Roman" panose="02020603050405020304" pitchFamily="18" charset="0"/>
              </a:rPr>
              <a:t>Crucial in sensitive domains like healthcare, law, and finance.</a:t>
            </a:r>
          </a:p>
        </p:txBody>
      </p:sp>
      <p:sp>
        <p:nvSpPr>
          <p:cNvPr id="12" name="CasellaDiTesto 11">
            <a:extLst>
              <a:ext uri="{FF2B5EF4-FFF2-40B4-BE49-F238E27FC236}">
                <a16:creationId xmlns:a16="http://schemas.microsoft.com/office/drawing/2014/main" id="{B67AA500-4116-80A2-9DDC-156F15082CAC}"/>
              </a:ext>
            </a:extLst>
          </p:cNvPr>
          <p:cNvSpPr txBox="1"/>
          <p:nvPr/>
        </p:nvSpPr>
        <p:spPr>
          <a:xfrm>
            <a:off x="4612588" y="1827501"/>
            <a:ext cx="4561089" cy="1477328"/>
          </a:xfrm>
          <a:prstGeom prst="rect">
            <a:avLst/>
          </a:prstGeom>
          <a:noFill/>
        </p:spPr>
        <p:txBody>
          <a:bodyPr wrap="square" rtlCol="0">
            <a:spAutoFit/>
          </a:bodyPr>
          <a:lstStyle/>
          <a:p>
            <a:pPr marL="285750" indent="-285750">
              <a:buFont typeface="Arial" panose="020B0604020202020204" pitchFamily="34" charset="0"/>
              <a:buChar char="•"/>
            </a:pPr>
            <a:r>
              <a:rPr lang="it-CH" sz="1800" dirty="0">
                <a:latin typeface="+mj-lt"/>
                <a:cs typeface="Times New Roman" panose="02020603050405020304" pitchFamily="18" charset="0"/>
              </a:rPr>
              <a:t>Sub-field that use human-understandable concept.</a:t>
            </a:r>
          </a:p>
          <a:p>
            <a:pPr marL="285750" indent="-285750">
              <a:buFont typeface="Arial" panose="020B0604020202020204" pitchFamily="34" charset="0"/>
              <a:buChar char="•"/>
            </a:pPr>
            <a:endParaRPr lang="it-CH" sz="1800" dirty="0">
              <a:latin typeface="+mj-lt"/>
              <a:cs typeface="Times New Roman" panose="02020603050405020304" pitchFamily="18" charset="0"/>
            </a:endParaRPr>
          </a:p>
          <a:p>
            <a:pPr marL="285750" indent="-285750">
              <a:buFont typeface="Arial" panose="020B0604020202020204" pitchFamily="34" charset="0"/>
              <a:buChar char="•"/>
            </a:pPr>
            <a:r>
              <a:rPr lang="it-CH" sz="1800" dirty="0">
                <a:latin typeface="+mj-lt"/>
                <a:cs typeface="Times New Roman" panose="02020603050405020304" pitchFamily="18" charset="0"/>
              </a:rPr>
              <a:t>Works at an higher semantic leval, opposed to, e.g., feature importance.</a:t>
            </a:r>
          </a:p>
        </p:txBody>
      </p:sp>
      <p:cxnSp>
        <p:nvCxnSpPr>
          <p:cNvPr id="17" name="Connettore 1 16">
            <a:extLst>
              <a:ext uri="{FF2B5EF4-FFF2-40B4-BE49-F238E27FC236}">
                <a16:creationId xmlns:a16="http://schemas.microsoft.com/office/drawing/2014/main" id="{5FF6B096-7A65-8286-8955-AC29DB48071B}"/>
              </a:ext>
            </a:extLst>
          </p:cNvPr>
          <p:cNvCxnSpPr/>
          <p:nvPr/>
        </p:nvCxnSpPr>
        <p:spPr>
          <a:xfrm>
            <a:off x="0" y="1405890"/>
            <a:ext cx="9144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132013"/>
      </p:ext>
    </p:extLst>
  </p:cSld>
  <p:clrMapOvr>
    <a:masterClrMapping/>
  </p:clrMapOvr>
  <p:transition>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2"/>
        <p:cNvGrpSpPr/>
        <p:nvPr/>
      </p:nvGrpSpPr>
      <p:grpSpPr>
        <a:xfrm>
          <a:off x="0" y="0"/>
          <a:ext cx="0" cy="0"/>
          <a:chOff x="0" y="0"/>
          <a:chExt cx="0" cy="0"/>
        </a:xfrm>
      </p:grpSpPr>
      <p:pic>
        <p:nvPicPr>
          <p:cNvPr id="5" name="Immagine 4" descr="Immagine che contiene schermata, testo, diagramma&#10;&#10;Descrizione generata automaticamente">
            <a:extLst>
              <a:ext uri="{FF2B5EF4-FFF2-40B4-BE49-F238E27FC236}">
                <a16:creationId xmlns:a16="http://schemas.microsoft.com/office/drawing/2014/main" id="{162D459C-D97A-D149-2F4C-EB9A323E9D3A}"/>
              </a:ext>
            </a:extLst>
          </p:cNvPr>
          <p:cNvPicPr>
            <a:picLocks noChangeAspect="1"/>
          </p:cNvPicPr>
          <p:nvPr/>
        </p:nvPicPr>
        <p:blipFill>
          <a:blip r:embed="rId3"/>
          <a:stretch>
            <a:fillRect/>
          </a:stretch>
        </p:blipFill>
        <p:spPr>
          <a:xfrm>
            <a:off x="4817949" y="2174786"/>
            <a:ext cx="4326051" cy="2421339"/>
          </a:xfrm>
          <a:prstGeom prst="rect">
            <a:avLst/>
          </a:prstGeom>
          <a:effectLst>
            <a:softEdge rad="55633"/>
          </a:effectLst>
        </p:spPr>
      </p:pic>
      <p:sp>
        <p:nvSpPr>
          <p:cNvPr id="1445" name="Google Shape;1445;p56"/>
          <p:cNvSpPr txBox="1">
            <a:spLocks noGrp="1"/>
          </p:cNvSpPr>
          <p:nvPr>
            <p:ph type="subTitle" idx="3"/>
          </p:nvPr>
        </p:nvSpPr>
        <p:spPr>
          <a:xfrm>
            <a:off x="4609129" y="1473634"/>
            <a:ext cx="4534872" cy="42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b="1" dirty="0">
                <a:latin typeface="+mj-lt"/>
              </a:rPr>
              <a:t>Concept Embedding Models</a:t>
            </a:r>
            <a:endParaRPr sz="2400" b="1" dirty="0">
              <a:latin typeface="+mj-lt"/>
            </a:endParaRPr>
          </a:p>
        </p:txBody>
      </p:sp>
      <p:sp>
        <p:nvSpPr>
          <p:cNvPr id="1446" name="Google Shape;1446;p56"/>
          <p:cNvSpPr txBox="1">
            <a:spLocks noGrp="1"/>
          </p:cNvSpPr>
          <p:nvPr>
            <p:ph type="subTitle" idx="4"/>
          </p:nvPr>
        </p:nvSpPr>
        <p:spPr>
          <a:xfrm>
            <a:off x="0" y="1461340"/>
            <a:ext cx="4400439" cy="42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b="1" dirty="0">
                <a:latin typeface="+mj-lt"/>
              </a:rPr>
              <a:t>Concept Bottleneck Models</a:t>
            </a:r>
            <a:endParaRPr sz="2400" b="1" dirty="0">
              <a:latin typeface="+mj-lt"/>
            </a:endParaRPr>
          </a:p>
        </p:txBody>
      </p:sp>
      <p:sp>
        <p:nvSpPr>
          <p:cNvPr id="1447" name="Google Shape;1447;p5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b="1" dirty="0">
                <a:latin typeface="+mj-lt"/>
              </a:rPr>
              <a:t>Two main paradigms</a:t>
            </a:r>
            <a:endParaRPr sz="3000" b="1" dirty="0">
              <a:latin typeface="+mj-lt"/>
            </a:endParaRPr>
          </a:p>
        </p:txBody>
      </p:sp>
      <p:grpSp>
        <p:nvGrpSpPr>
          <p:cNvPr id="1455" name="Google Shape;1455;p56"/>
          <p:cNvGrpSpPr/>
          <p:nvPr/>
        </p:nvGrpSpPr>
        <p:grpSpPr>
          <a:xfrm>
            <a:off x="1759091" y="2665160"/>
            <a:ext cx="391783" cy="353012"/>
            <a:chOff x="1759091" y="2665160"/>
            <a:chExt cx="391783" cy="353012"/>
          </a:xfrm>
        </p:grpSpPr>
        <p:sp>
          <p:nvSpPr>
            <p:cNvPr id="1456" name="Google Shape;1456;p56"/>
            <p:cNvSpPr/>
            <p:nvPr/>
          </p:nvSpPr>
          <p:spPr>
            <a:xfrm rot="10800000">
              <a:off x="1759091" y="2879360"/>
              <a:ext cx="138812" cy="138812"/>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noFill/>
            <a:ln w="9525" cap="flat" cmpd="sng">
              <a:solidFill>
                <a:schemeClr val="accent6"/>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1457" name="Google Shape;1457;p56"/>
            <p:cNvSpPr/>
            <p:nvPr/>
          </p:nvSpPr>
          <p:spPr>
            <a:xfrm rot="10800000">
              <a:off x="1897899" y="2665160"/>
              <a:ext cx="252974" cy="252974"/>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grpSp>
      <p:pic>
        <p:nvPicPr>
          <p:cNvPr id="3" name="Immagine 2" descr="Immagine che contiene testo, uccello, schermata, cardinale&#10;&#10;Descrizione generata automaticamente">
            <a:extLst>
              <a:ext uri="{FF2B5EF4-FFF2-40B4-BE49-F238E27FC236}">
                <a16:creationId xmlns:a16="http://schemas.microsoft.com/office/drawing/2014/main" id="{DA4A2DB0-81B7-52A1-6247-3ECE43AF5660}"/>
              </a:ext>
            </a:extLst>
          </p:cNvPr>
          <p:cNvPicPr>
            <a:picLocks noChangeAspect="1"/>
          </p:cNvPicPr>
          <p:nvPr/>
        </p:nvPicPr>
        <p:blipFill>
          <a:blip r:embed="rId4"/>
          <a:stretch>
            <a:fillRect/>
          </a:stretch>
        </p:blipFill>
        <p:spPr>
          <a:xfrm>
            <a:off x="0" y="2177854"/>
            <a:ext cx="4326053" cy="2385347"/>
          </a:xfrm>
          <a:prstGeom prst="rect">
            <a:avLst/>
          </a:prstGeom>
          <a:effectLst>
            <a:softEdge rad="70009"/>
          </a:effectLst>
        </p:spPr>
      </p:pic>
      <p:sp>
        <p:nvSpPr>
          <p:cNvPr id="2" name="Google Shape;752;p35">
            <a:extLst>
              <a:ext uri="{FF2B5EF4-FFF2-40B4-BE49-F238E27FC236}">
                <a16:creationId xmlns:a16="http://schemas.microsoft.com/office/drawing/2014/main" id="{CCAC26FF-0AE7-ED97-18A2-251493F86F38}"/>
              </a:ext>
            </a:extLst>
          </p:cNvPr>
          <p:cNvSpPr/>
          <p:nvPr/>
        </p:nvSpPr>
        <p:spPr>
          <a:xfrm rot="10800000">
            <a:off x="-622773" y="-1242337"/>
            <a:ext cx="2095111" cy="2072458"/>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4" name="Google Shape;1342;p51">
            <a:extLst>
              <a:ext uri="{FF2B5EF4-FFF2-40B4-BE49-F238E27FC236}">
                <a16:creationId xmlns:a16="http://schemas.microsoft.com/office/drawing/2014/main" id="{0A6B2B84-ADB4-75A4-3BBD-5FE3DC804044}"/>
              </a:ext>
            </a:extLst>
          </p:cNvPr>
          <p:cNvSpPr txBox="1"/>
          <p:nvPr/>
        </p:nvSpPr>
        <p:spPr>
          <a:xfrm>
            <a:off x="9009055" y="6785595"/>
            <a:ext cx="2075100" cy="35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800" dirty="0">
              <a:solidFill>
                <a:schemeClr val="accent4"/>
              </a:solidFill>
              <a:latin typeface="+mj-lt"/>
              <a:ea typeface="Raleway Black"/>
              <a:cs typeface="Times New Roman" panose="02020603050405020304" pitchFamily="18" charset="0"/>
              <a:sym typeface="Raleway Black"/>
            </a:endParaRPr>
          </a:p>
        </p:txBody>
      </p:sp>
      <p:sp>
        <p:nvSpPr>
          <p:cNvPr id="6" name="Google Shape;1345;p51">
            <a:extLst>
              <a:ext uri="{FF2B5EF4-FFF2-40B4-BE49-F238E27FC236}">
                <a16:creationId xmlns:a16="http://schemas.microsoft.com/office/drawing/2014/main" id="{FC966E9D-1010-37D4-60AE-DEBB0AAB6509}"/>
              </a:ext>
            </a:extLst>
          </p:cNvPr>
          <p:cNvSpPr txBox="1"/>
          <p:nvPr/>
        </p:nvSpPr>
        <p:spPr>
          <a:xfrm>
            <a:off x="7846848" y="5905917"/>
            <a:ext cx="4043294" cy="2630981"/>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Clr>
                <a:schemeClr val="accent4"/>
              </a:buClr>
              <a:buSzPct val="150000"/>
              <a:buFont typeface="Arial" panose="020B0604020202020204" pitchFamily="34" charset="0"/>
              <a:buChar char="•"/>
            </a:pPr>
            <a:r>
              <a:rPr lang="it-CH" sz="1600" dirty="0">
                <a:solidFill>
                  <a:schemeClr val="dk1"/>
                </a:solidFill>
                <a:latin typeface="+mj-lt"/>
                <a:ea typeface="Open Sans"/>
                <a:cs typeface="Open Sans"/>
                <a:sym typeface="Open Sans"/>
              </a:rPr>
              <a:t>Architecture includes an intermediate layer of human-defined concepts.</a:t>
            </a:r>
          </a:p>
          <a:p>
            <a:pPr marL="285750" lvl="0" indent="-285750" algn="l" rtl="0">
              <a:spcBef>
                <a:spcPts val="0"/>
              </a:spcBef>
              <a:spcAft>
                <a:spcPts val="0"/>
              </a:spcAft>
              <a:buClr>
                <a:schemeClr val="accent4"/>
              </a:buClr>
              <a:buSzPct val="150000"/>
              <a:buFont typeface="Arial" panose="020B0604020202020204" pitchFamily="34" charset="0"/>
              <a:buChar char="•"/>
            </a:pPr>
            <a:endParaRPr lang="it-CH" sz="1600" dirty="0">
              <a:solidFill>
                <a:schemeClr val="dk1"/>
              </a:solidFill>
              <a:latin typeface="+mj-lt"/>
              <a:ea typeface="Open Sans"/>
              <a:cs typeface="Open Sans"/>
              <a:sym typeface="Open Sans"/>
            </a:endParaRPr>
          </a:p>
          <a:p>
            <a:pPr marL="285750" indent="-285750">
              <a:buClr>
                <a:schemeClr val="accent4"/>
              </a:buClr>
              <a:buSzPct val="150000"/>
              <a:buFont typeface="Arial" panose="020B0604020202020204" pitchFamily="34" charset="0"/>
              <a:buChar char="•"/>
            </a:pPr>
            <a:r>
              <a:rPr lang="it-CH" sz="1600" dirty="0">
                <a:solidFill>
                  <a:schemeClr val="dk1"/>
                </a:solidFill>
                <a:latin typeface="+mj-lt"/>
                <a:ea typeface="Open Sans"/>
                <a:cs typeface="Open Sans"/>
                <a:sym typeface="Open Sans"/>
              </a:rPr>
              <a:t>Concept values​ are </a:t>
            </a:r>
            <a:r>
              <a:rPr lang="it-CH" sz="1600" u="sng" dirty="0">
                <a:solidFill>
                  <a:schemeClr val="dk1"/>
                </a:solidFill>
                <a:latin typeface="+mj-lt"/>
                <a:ea typeface="Open Sans"/>
                <a:cs typeface="Open Sans"/>
                <a:sym typeface="Open Sans"/>
              </a:rPr>
              <a:t>typically</a:t>
            </a:r>
            <a:r>
              <a:rPr lang="it-CH" sz="1600" dirty="0">
                <a:solidFill>
                  <a:schemeClr val="dk1"/>
                </a:solidFill>
                <a:latin typeface="+mj-lt"/>
                <a:ea typeface="Open Sans"/>
                <a:cs typeface="Open Sans"/>
                <a:sym typeface="Open Sans"/>
              </a:rPr>
              <a:t>* treated as binary ground truth labels.</a:t>
            </a:r>
          </a:p>
          <a:p>
            <a:pPr marL="285750" lvl="0" indent="-285750" algn="l" rtl="0">
              <a:spcBef>
                <a:spcPts val="0"/>
              </a:spcBef>
              <a:spcAft>
                <a:spcPts val="0"/>
              </a:spcAft>
              <a:buClr>
                <a:schemeClr val="accent4"/>
              </a:buClr>
              <a:buSzPct val="150000"/>
              <a:buFont typeface="Arial" panose="020B0604020202020204" pitchFamily="34" charset="0"/>
              <a:buChar char="•"/>
            </a:pPr>
            <a:endParaRPr lang="it-CH" sz="1600" dirty="0">
              <a:solidFill>
                <a:schemeClr val="dk1"/>
              </a:solidFill>
              <a:latin typeface="+mj-lt"/>
              <a:ea typeface="Open Sans"/>
              <a:cs typeface="Open Sans"/>
              <a:sym typeface="Open Sans"/>
            </a:endParaRPr>
          </a:p>
          <a:p>
            <a:pPr marL="285750" indent="-285750">
              <a:buClr>
                <a:schemeClr val="accent4"/>
              </a:buClr>
              <a:buSzPct val="150000"/>
              <a:buFont typeface="Arial" panose="020B0604020202020204" pitchFamily="34" charset="0"/>
              <a:buChar char="•"/>
            </a:pPr>
            <a:r>
              <a:rPr lang="en-US" sz="1600" dirty="0">
                <a:solidFill>
                  <a:schemeClr val="dk1"/>
                </a:solidFill>
                <a:latin typeface="+mj-lt"/>
                <a:ea typeface="Open Sans"/>
                <a:cs typeface="Open Sans"/>
                <a:sym typeface="Open Sans"/>
              </a:rPr>
              <a:t>Training in 2 stages:  </a:t>
            </a:r>
          </a:p>
          <a:p>
            <a:pPr marL="0" lvl="0" indent="0" algn="l" rtl="0">
              <a:spcBef>
                <a:spcPts val="0"/>
              </a:spcBef>
              <a:spcAft>
                <a:spcPts val="0"/>
              </a:spcAft>
              <a:buNone/>
            </a:pPr>
            <a:endParaRPr lang="it-CH" sz="1600" dirty="0">
              <a:solidFill>
                <a:schemeClr val="dk1"/>
              </a:solidFill>
              <a:latin typeface="+mj-lt"/>
              <a:ea typeface="Open Sans"/>
              <a:cs typeface="Open Sans"/>
              <a:sym typeface="Open Sans"/>
            </a:endParaRPr>
          </a:p>
        </p:txBody>
      </p:sp>
      <p:sp>
        <p:nvSpPr>
          <p:cNvPr id="7" name="CasellaDiTesto 6">
            <a:extLst>
              <a:ext uri="{FF2B5EF4-FFF2-40B4-BE49-F238E27FC236}">
                <a16:creationId xmlns:a16="http://schemas.microsoft.com/office/drawing/2014/main" id="{42B081B1-1ADC-D87D-CD86-AA1DEFFF22AA}"/>
              </a:ext>
            </a:extLst>
          </p:cNvPr>
          <p:cNvSpPr txBox="1"/>
          <p:nvPr/>
        </p:nvSpPr>
        <p:spPr>
          <a:xfrm>
            <a:off x="8416508" y="7844400"/>
            <a:ext cx="2457450" cy="1384995"/>
          </a:xfrm>
          <a:prstGeom prst="rect">
            <a:avLst/>
          </a:prstGeom>
          <a:noFill/>
        </p:spPr>
        <p:txBody>
          <a:bodyPr wrap="square" rtlCol="0">
            <a:spAutoFit/>
          </a:bodyPr>
          <a:lstStyle/>
          <a:p>
            <a:pPr marL="342900" indent="-342900">
              <a:buFont typeface="+mj-lt"/>
              <a:buAutoNum type="arabicPeriod"/>
            </a:pPr>
            <a:r>
              <a:rPr lang="it-CH" dirty="0" err="1">
                <a:latin typeface="+mj-lt"/>
                <a:cs typeface="Times New Roman" panose="02020603050405020304" pitchFamily="18" charset="0"/>
              </a:rPr>
              <a:t>Predict</a:t>
            </a:r>
            <a:r>
              <a:rPr lang="it-CH" dirty="0">
                <a:latin typeface="+mj-lt"/>
                <a:cs typeface="Times New Roman" panose="02020603050405020304" pitchFamily="18" charset="0"/>
              </a:rPr>
              <a:t> concept </a:t>
            </a:r>
            <a:r>
              <a:rPr lang="it-CH" dirty="0" err="1">
                <a:latin typeface="+mj-lt"/>
                <a:cs typeface="Times New Roman" panose="02020603050405020304" pitchFamily="18" charset="0"/>
              </a:rPr>
              <a:t>values</a:t>
            </a:r>
            <a:r>
              <a:rPr lang="it-CH" dirty="0">
                <a:latin typeface="+mj-lt"/>
                <a:cs typeface="Times New Roman" panose="02020603050405020304" pitchFamily="18" charset="0"/>
              </a:rPr>
              <a:t> from input data.</a:t>
            </a:r>
          </a:p>
          <a:p>
            <a:pPr marL="342900" indent="-342900">
              <a:buFont typeface="+mj-lt"/>
              <a:buAutoNum type="arabicPeriod"/>
            </a:pPr>
            <a:r>
              <a:rPr lang="it-CH" dirty="0" err="1">
                <a:latin typeface="+mj-lt"/>
                <a:cs typeface="Times New Roman" panose="02020603050405020304" pitchFamily="18" charset="0"/>
              </a:rPr>
              <a:t>Predict</a:t>
            </a:r>
            <a:r>
              <a:rPr lang="it-CH" dirty="0">
                <a:latin typeface="+mj-lt"/>
                <a:cs typeface="Times New Roman" panose="02020603050405020304" pitchFamily="18" charset="0"/>
              </a:rPr>
              <a:t> target label </a:t>
            </a:r>
            <a:r>
              <a:rPr lang="it-CH" dirty="0" err="1">
                <a:latin typeface="+mj-lt"/>
                <a:cs typeface="Times New Roman" panose="02020603050405020304" pitchFamily="18" charset="0"/>
              </a:rPr>
              <a:t>using</a:t>
            </a:r>
            <a:r>
              <a:rPr lang="it-CH" dirty="0">
                <a:latin typeface="+mj-lt"/>
                <a:cs typeface="Times New Roman" panose="02020603050405020304" pitchFamily="18" charset="0"/>
              </a:rPr>
              <a:t> </a:t>
            </a:r>
            <a:r>
              <a:rPr lang="it-CH" u="sng" dirty="0" err="1">
                <a:latin typeface="+mj-lt"/>
                <a:cs typeface="Times New Roman" panose="02020603050405020304" pitchFamily="18" charset="0"/>
              </a:rPr>
              <a:t>only</a:t>
            </a:r>
            <a:r>
              <a:rPr lang="it-CH" dirty="0">
                <a:latin typeface="+mj-lt"/>
                <a:cs typeface="Times New Roman" panose="02020603050405020304" pitchFamily="18" charset="0"/>
              </a:rPr>
              <a:t>** </a:t>
            </a:r>
            <a:r>
              <a:rPr lang="it-CH" dirty="0" err="1">
                <a:latin typeface="+mj-lt"/>
                <a:cs typeface="Times New Roman" panose="02020603050405020304" pitchFamily="18" charset="0"/>
              </a:rPr>
              <a:t>those</a:t>
            </a:r>
            <a:r>
              <a:rPr lang="it-CH" dirty="0">
                <a:latin typeface="+mj-lt"/>
                <a:cs typeface="Times New Roman" panose="02020603050405020304" pitchFamily="18" charset="0"/>
              </a:rPr>
              <a:t> concept </a:t>
            </a:r>
            <a:r>
              <a:rPr lang="it-CH" dirty="0" err="1">
                <a:latin typeface="+mj-lt"/>
                <a:cs typeface="Times New Roman" panose="02020603050405020304" pitchFamily="18" charset="0"/>
              </a:rPr>
              <a:t>values</a:t>
            </a:r>
            <a:endParaRPr lang="it-CH" dirty="0">
              <a:latin typeface="+mj-lt"/>
              <a:cs typeface="Times New Roman" panose="02020603050405020304" pitchFamily="18" charset="0"/>
            </a:endParaRPr>
          </a:p>
          <a:p>
            <a:pPr marL="342900" indent="-342900">
              <a:buFont typeface="+mj-lt"/>
              <a:buAutoNum type="arabicPeriod"/>
            </a:pPr>
            <a:endParaRPr lang="it-CH" dirty="0">
              <a:latin typeface="+mj-lt"/>
              <a:cs typeface="Times New Roman" panose="02020603050405020304" pitchFamily="18" charset="0"/>
            </a:endParaRPr>
          </a:p>
        </p:txBody>
      </p:sp>
    </p:spTree>
  </p:cSld>
  <p:clrMapOvr>
    <a:masterClrMapping/>
  </p:clrMapOvr>
  <p:transition>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2"/>
        <p:cNvGrpSpPr/>
        <p:nvPr/>
      </p:nvGrpSpPr>
      <p:grpSpPr>
        <a:xfrm>
          <a:off x="0" y="0"/>
          <a:ext cx="0" cy="0"/>
          <a:chOff x="0" y="0"/>
          <a:chExt cx="0" cy="0"/>
        </a:xfrm>
      </p:grpSpPr>
      <p:pic>
        <p:nvPicPr>
          <p:cNvPr id="5" name="Immagine 4" descr="Immagine che contiene schermata, testo, diagramma&#10;&#10;Descrizione generata automaticamente">
            <a:extLst>
              <a:ext uri="{FF2B5EF4-FFF2-40B4-BE49-F238E27FC236}">
                <a16:creationId xmlns:a16="http://schemas.microsoft.com/office/drawing/2014/main" id="{162D459C-D97A-D149-2F4C-EB9A323E9D3A}"/>
              </a:ext>
            </a:extLst>
          </p:cNvPr>
          <p:cNvPicPr>
            <a:picLocks noChangeAspect="1"/>
          </p:cNvPicPr>
          <p:nvPr/>
        </p:nvPicPr>
        <p:blipFill>
          <a:blip r:embed="rId3"/>
          <a:stretch>
            <a:fillRect/>
          </a:stretch>
        </p:blipFill>
        <p:spPr>
          <a:xfrm>
            <a:off x="10158575" y="1461340"/>
            <a:ext cx="4326051" cy="2421339"/>
          </a:xfrm>
          <a:prstGeom prst="rect">
            <a:avLst/>
          </a:prstGeom>
          <a:effectLst>
            <a:softEdge rad="55633"/>
          </a:effectLst>
        </p:spPr>
      </p:pic>
      <p:sp>
        <p:nvSpPr>
          <p:cNvPr id="1445" name="Google Shape;1445;p56"/>
          <p:cNvSpPr txBox="1">
            <a:spLocks noGrp="1"/>
          </p:cNvSpPr>
          <p:nvPr>
            <p:ph type="subTitle" idx="3"/>
          </p:nvPr>
        </p:nvSpPr>
        <p:spPr>
          <a:xfrm>
            <a:off x="9645233" y="434224"/>
            <a:ext cx="4534872" cy="42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dirty="0">
                <a:latin typeface="+mj-lt"/>
              </a:rPr>
              <a:t>Concept Embedding Models</a:t>
            </a:r>
            <a:endParaRPr sz="2400" dirty="0">
              <a:latin typeface="+mj-lt"/>
            </a:endParaRPr>
          </a:p>
        </p:txBody>
      </p:sp>
      <p:sp>
        <p:nvSpPr>
          <p:cNvPr id="1446" name="Google Shape;1446;p56"/>
          <p:cNvSpPr txBox="1">
            <a:spLocks noGrp="1"/>
          </p:cNvSpPr>
          <p:nvPr>
            <p:ph type="subTitle" idx="4"/>
          </p:nvPr>
        </p:nvSpPr>
        <p:spPr>
          <a:xfrm>
            <a:off x="0" y="643270"/>
            <a:ext cx="9144000" cy="57381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b="1" dirty="0">
                <a:latin typeface="+mj-lt"/>
              </a:rPr>
              <a:t>Concept Bottleneck Models</a:t>
            </a:r>
            <a:endParaRPr sz="3600" b="1" dirty="0">
              <a:latin typeface="+mj-lt"/>
            </a:endParaRPr>
          </a:p>
        </p:txBody>
      </p:sp>
      <p:sp>
        <p:nvSpPr>
          <p:cNvPr id="1447" name="Google Shape;1447;p56"/>
          <p:cNvSpPr txBox="1">
            <a:spLocks noGrp="1"/>
          </p:cNvSpPr>
          <p:nvPr>
            <p:ph type="title"/>
          </p:nvPr>
        </p:nvSpPr>
        <p:spPr>
          <a:xfrm>
            <a:off x="712508" y="-116902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latin typeface="+mj-lt"/>
              </a:rPr>
              <a:t>Two main paradigms</a:t>
            </a:r>
            <a:endParaRPr sz="3000">
              <a:latin typeface="+mj-lt"/>
            </a:endParaRPr>
          </a:p>
        </p:txBody>
      </p:sp>
      <p:grpSp>
        <p:nvGrpSpPr>
          <p:cNvPr id="1452" name="Google Shape;1452;p56"/>
          <p:cNvGrpSpPr/>
          <p:nvPr/>
        </p:nvGrpSpPr>
        <p:grpSpPr>
          <a:xfrm>
            <a:off x="9868495" y="-570714"/>
            <a:ext cx="381653" cy="436624"/>
            <a:chOff x="6971324" y="1223335"/>
            <a:chExt cx="381653" cy="436624"/>
          </a:xfrm>
        </p:grpSpPr>
        <p:sp>
          <p:nvSpPr>
            <p:cNvPr id="1453" name="Google Shape;1453;p56"/>
            <p:cNvSpPr/>
            <p:nvPr/>
          </p:nvSpPr>
          <p:spPr>
            <a:xfrm rot="10800000">
              <a:off x="7214166" y="1223335"/>
              <a:ext cx="138812" cy="138812"/>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noFill/>
            <a:ln w="9525" cap="flat" cmpd="sng">
              <a:solidFill>
                <a:schemeClr val="accent6"/>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1454" name="Google Shape;1454;p56"/>
            <p:cNvSpPr/>
            <p:nvPr/>
          </p:nvSpPr>
          <p:spPr>
            <a:xfrm rot="10800000">
              <a:off x="6971324" y="1406985"/>
              <a:ext cx="252974" cy="252974"/>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grpSp>
      <p:grpSp>
        <p:nvGrpSpPr>
          <p:cNvPr id="1455" name="Google Shape;1455;p56"/>
          <p:cNvGrpSpPr/>
          <p:nvPr/>
        </p:nvGrpSpPr>
        <p:grpSpPr>
          <a:xfrm>
            <a:off x="1759091" y="2665160"/>
            <a:ext cx="391783" cy="353012"/>
            <a:chOff x="1759091" y="2665160"/>
            <a:chExt cx="391783" cy="353012"/>
          </a:xfrm>
        </p:grpSpPr>
        <p:sp>
          <p:nvSpPr>
            <p:cNvPr id="1456" name="Google Shape;1456;p56"/>
            <p:cNvSpPr/>
            <p:nvPr/>
          </p:nvSpPr>
          <p:spPr>
            <a:xfrm rot="10800000">
              <a:off x="1759091" y="2879360"/>
              <a:ext cx="138812" cy="138812"/>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noFill/>
            <a:ln w="9525" cap="flat" cmpd="sng">
              <a:solidFill>
                <a:schemeClr val="accent6"/>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1457" name="Google Shape;1457;p56"/>
            <p:cNvSpPr/>
            <p:nvPr/>
          </p:nvSpPr>
          <p:spPr>
            <a:xfrm rot="10800000">
              <a:off x="1897899" y="2665160"/>
              <a:ext cx="252974" cy="252974"/>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grpSp>
      <p:pic>
        <p:nvPicPr>
          <p:cNvPr id="3" name="Immagine 2" descr="Immagine che contiene testo, uccello, schermata, cardinale&#10;&#10;Descrizione generata automaticamente">
            <a:extLst>
              <a:ext uri="{FF2B5EF4-FFF2-40B4-BE49-F238E27FC236}">
                <a16:creationId xmlns:a16="http://schemas.microsoft.com/office/drawing/2014/main" id="{DA4A2DB0-81B7-52A1-6247-3ECE43AF5660}"/>
              </a:ext>
            </a:extLst>
          </p:cNvPr>
          <p:cNvPicPr>
            <a:picLocks noChangeAspect="1"/>
          </p:cNvPicPr>
          <p:nvPr/>
        </p:nvPicPr>
        <p:blipFill>
          <a:blip r:embed="rId4"/>
          <a:stretch>
            <a:fillRect/>
          </a:stretch>
        </p:blipFill>
        <p:spPr>
          <a:xfrm>
            <a:off x="1381" y="1489017"/>
            <a:ext cx="4969565" cy="2740174"/>
          </a:xfrm>
          <a:prstGeom prst="rect">
            <a:avLst/>
          </a:prstGeom>
          <a:effectLst>
            <a:softEdge rad="70009"/>
          </a:effectLst>
        </p:spPr>
      </p:pic>
      <p:sp>
        <p:nvSpPr>
          <p:cNvPr id="2" name="Google Shape;752;p35">
            <a:extLst>
              <a:ext uri="{FF2B5EF4-FFF2-40B4-BE49-F238E27FC236}">
                <a16:creationId xmlns:a16="http://schemas.microsoft.com/office/drawing/2014/main" id="{CCAC26FF-0AE7-ED97-18A2-251493F86F38}"/>
              </a:ext>
            </a:extLst>
          </p:cNvPr>
          <p:cNvSpPr/>
          <p:nvPr/>
        </p:nvSpPr>
        <p:spPr>
          <a:xfrm rot="10800000">
            <a:off x="-622773" y="-1242337"/>
            <a:ext cx="2095111" cy="2072458"/>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4" name="Google Shape;1342;p51">
            <a:extLst>
              <a:ext uri="{FF2B5EF4-FFF2-40B4-BE49-F238E27FC236}">
                <a16:creationId xmlns:a16="http://schemas.microsoft.com/office/drawing/2014/main" id="{0A6B2B84-ADB4-75A4-3BBD-5FE3DC804044}"/>
              </a:ext>
            </a:extLst>
          </p:cNvPr>
          <p:cNvSpPr txBox="1"/>
          <p:nvPr/>
        </p:nvSpPr>
        <p:spPr>
          <a:xfrm>
            <a:off x="9009055" y="6785595"/>
            <a:ext cx="2075100" cy="35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800" dirty="0">
              <a:solidFill>
                <a:schemeClr val="accent4"/>
              </a:solidFill>
              <a:latin typeface="+mj-lt"/>
              <a:ea typeface="Raleway Black"/>
              <a:cs typeface="Times New Roman" panose="02020603050405020304" pitchFamily="18" charset="0"/>
              <a:sym typeface="Raleway Black"/>
            </a:endParaRPr>
          </a:p>
        </p:txBody>
      </p:sp>
      <p:sp>
        <p:nvSpPr>
          <p:cNvPr id="6" name="Google Shape;1345;p51">
            <a:extLst>
              <a:ext uri="{FF2B5EF4-FFF2-40B4-BE49-F238E27FC236}">
                <a16:creationId xmlns:a16="http://schemas.microsoft.com/office/drawing/2014/main" id="{FC966E9D-1010-37D4-60AE-DEBB0AAB6509}"/>
              </a:ext>
            </a:extLst>
          </p:cNvPr>
          <p:cNvSpPr txBox="1"/>
          <p:nvPr/>
        </p:nvSpPr>
        <p:spPr>
          <a:xfrm>
            <a:off x="5100706" y="1489017"/>
            <a:ext cx="4043294" cy="2630981"/>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Clr>
                <a:schemeClr val="accent4"/>
              </a:buClr>
              <a:buSzPct val="150000"/>
              <a:buFont typeface="Arial" panose="020B0604020202020204" pitchFamily="34" charset="0"/>
              <a:buChar char="•"/>
            </a:pPr>
            <a:r>
              <a:rPr lang="it-CH" sz="1600" dirty="0">
                <a:solidFill>
                  <a:schemeClr val="dk1"/>
                </a:solidFill>
                <a:latin typeface="+mj-lt"/>
                <a:ea typeface="Open Sans"/>
                <a:cs typeface="Open Sans"/>
                <a:sym typeface="Open Sans"/>
              </a:rPr>
              <a:t>Architecture includes an intermediate layer of human-defined concepts.</a:t>
            </a:r>
          </a:p>
          <a:p>
            <a:pPr marL="285750" lvl="0" indent="-285750" algn="l" rtl="0">
              <a:spcBef>
                <a:spcPts val="0"/>
              </a:spcBef>
              <a:spcAft>
                <a:spcPts val="0"/>
              </a:spcAft>
              <a:buClr>
                <a:schemeClr val="accent4"/>
              </a:buClr>
              <a:buSzPct val="150000"/>
              <a:buFont typeface="Arial" panose="020B0604020202020204" pitchFamily="34" charset="0"/>
              <a:buChar char="•"/>
            </a:pPr>
            <a:endParaRPr lang="it-CH" sz="1600" dirty="0">
              <a:solidFill>
                <a:schemeClr val="dk1"/>
              </a:solidFill>
              <a:latin typeface="+mj-lt"/>
              <a:ea typeface="Open Sans"/>
              <a:cs typeface="Open Sans"/>
              <a:sym typeface="Open Sans"/>
            </a:endParaRPr>
          </a:p>
          <a:p>
            <a:pPr marL="285750" indent="-285750">
              <a:buClr>
                <a:schemeClr val="accent4"/>
              </a:buClr>
              <a:buSzPct val="150000"/>
              <a:buFont typeface="Arial" panose="020B0604020202020204" pitchFamily="34" charset="0"/>
              <a:buChar char="•"/>
            </a:pPr>
            <a:r>
              <a:rPr lang="it-CH" sz="1600" dirty="0">
                <a:solidFill>
                  <a:schemeClr val="dk1"/>
                </a:solidFill>
                <a:latin typeface="+mj-lt"/>
                <a:ea typeface="Open Sans"/>
                <a:cs typeface="Open Sans"/>
                <a:sym typeface="Open Sans"/>
              </a:rPr>
              <a:t>Concept values​ are typically treated as binary ground truth labels.</a:t>
            </a:r>
          </a:p>
          <a:p>
            <a:pPr marL="285750" lvl="0" indent="-285750" algn="l" rtl="0">
              <a:spcBef>
                <a:spcPts val="0"/>
              </a:spcBef>
              <a:spcAft>
                <a:spcPts val="0"/>
              </a:spcAft>
              <a:buClr>
                <a:schemeClr val="accent4"/>
              </a:buClr>
              <a:buSzPct val="150000"/>
              <a:buFont typeface="Arial" panose="020B0604020202020204" pitchFamily="34" charset="0"/>
              <a:buChar char="•"/>
            </a:pPr>
            <a:endParaRPr lang="it-CH" sz="1600" dirty="0">
              <a:solidFill>
                <a:schemeClr val="dk1"/>
              </a:solidFill>
              <a:latin typeface="+mj-lt"/>
              <a:ea typeface="Open Sans"/>
              <a:cs typeface="Open Sans"/>
              <a:sym typeface="Open Sans"/>
            </a:endParaRPr>
          </a:p>
          <a:p>
            <a:pPr marL="285750" indent="-285750">
              <a:buClr>
                <a:schemeClr val="accent4"/>
              </a:buClr>
              <a:buSzPct val="150000"/>
              <a:buFont typeface="Arial" panose="020B0604020202020204" pitchFamily="34" charset="0"/>
              <a:buChar char="•"/>
            </a:pPr>
            <a:r>
              <a:rPr lang="en-US" sz="1600" dirty="0">
                <a:solidFill>
                  <a:schemeClr val="dk1"/>
                </a:solidFill>
                <a:latin typeface="+mj-lt"/>
                <a:ea typeface="Open Sans"/>
                <a:cs typeface="Open Sans"/>
                <a:sym typeface="Open Sans"/>
              </a:rPr>
              <a:t>Training in 2 stages:  </a:t>
            </a:r>
          </a:p>
          <a:p>
            <a:pPr marL="0" lvl="0" indent="0" algn="l" rtl="0">
              <a:spcBef>
                <a:spcPts val="0"/>
              </a:spcBef>
              <a:spcAft>
                <a:spcPts val="0"/>
              </a:spcAft>
              <a:buNone/>
            </a:pPr>
            <a:endParaRPr lang="it-CH" sz="1600" dirty="0">
              <a:solidFill>
                <a:schemeClr val="dk1"/>
              </a:solidFill>
              <a:latin typeface="+mj-lt"/>
              <a:ea typeface="Open Sans"/>
              <a:cs typeface="Open Sans"/>
              <a:sym typeface="Open Sans"/>
            </a:endParaRPr>
          </a:p>
        </p:txBody>
      </p:sp>
      <p:sp>
        <p:nvSpPr>
          <p:cNvPr id="7" name="CasellaDiTesto 6">
            <a:extLst>
              <a:ext uri="{FF2B5EF4-FFF2-40B4-BE49-F238E27FC236}">
                <a16:creationId xmlns:a16="http://schemas.microsoft.com/office/drawing/2014/main" id="{42B081B1-1ADC-D87D-CD86-AA1DEFFF22AA}"/>
              </a:ext>
            </a:extLst>
          </p:cNvPr>
          <p:cNvSpPr txBox="1"/>
          <p:nvPr/>
        </p:nvSpPr>
        <p:spPr>
          <a:xfrm>
            <a:off x="5464098" y="3427500"/>
            <a:ext cx="3166946" cy="1323439"/>
          </a:xfrm>
          <a:prstGeom prst="rect">
            <a:avLst/>
          </a:prstGeom>
          <a:noFill/>
        </p:spPr>
        <p:txBody>
          <a:bodyPr wrap="square" rtlCol="0">
            <a:spAutoFit/>
          </a:bodyPr>
          <a:lstStyle/>
          <a:p>
            <a:pPr marL="342900" indent="-342900">
              <a:buFont typeface="+mj-lt"/>
              <a:buAutoNum type="arabicPeriod"/>
            </a:pPr>
            <a:r>
              <a:rPr lang="it-CH" sz="1600" dirty="0" err="1">
                <a:latin typeface="+mj-lt"/>
                <a:cs typeface="Times New Roman" panose="02020603050405020304" pitchFamily="18" charset="0"/>
              </a:rPr>
              <a:t>Predict</a:t>
            </a:r>
            <a:r>
              <a:rPr lang="it-CH" sz="1600" dirty="0">
                <a:latin typeface="+mj-lt"/>
                <a:cs typeface="Times New Roman" panose="02020603050405020304" pitchFamily="18" charset="0"/>
              </a:rPr>
              <a:t> concept </a:t>
            </a:r>
            <a:r>
              <a:rPr lang="it-CH" sz="1600" dirty="0" err="1">
                <a:latin typeface="+mj-lt"/>
                <a:cs typeface="Times New Roman" panose="02020603050405020304" pitchFamily="18" charset="0"/>
              </a:rPr>
              <a:t>values</a:t>
            </a:r>
            <a:r>
              <a:rPr lang="it-CH" sz="1600" dirty="0">
                <a:latin typeface="+mj-lt"/>
                <a:cs typeface="Times New Roman" panose="02020603050405020304" pitchFamily="18" charset="0"/>
              </a:rPr>
              <a:t> from input data.</a:t>
            </a:r>
          </a:p>
          <a:p>
            <a:pPr marL="342900" indent="-342900">
              <a:buFont typeface="+mj-lt"/>
              <a:buAutoNum type="arabicPeriod"/>
            </a:pPr>
            <a:r>
              <a:rPr lang="it-CH" sz="1600" dirty="0">
                <a:latin typeface="+mj-lt"/>
                <a:cs typeface="Times New Roman" panose="02020603050405020304" pitchFamily="18" charset="0"/>
              </a:rPr>
              <a:t>Predict target label using only those concept values</a:t>
            </a:r>
          </a:p>
          <a:p>
            <a:pPr marL="342900" indent="-342900">
              <a:buFont typeface="+mj-lt"/>
              <a:buAutoNum type="arabicPeriod"/>
            </a:pPr>
            <a:endParaRPr lang="it-CH" sz="1600" dirty="0">
              <a:latin typeface="+mj-lt"/>
              <a:cs typeface="Times New Roman" panose="02020603050405020304" pitchFamily="18" charset="0"/>
            </a:endParaRPr>
          </a:p>
        </p:txBody>
      </p:sp>
    </p:spTree>
    <p:extLst>
      <p:ext uri="{BB962C8B-B14F-4D97-AF65-F5344CB8AC3E}">
        <p14:creationId xmlns:p14="http://schemas.microsoft.com/office/powerpoint/2010/main" val="13769938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35"/>
          <p:cNvSpPr/>
          <p:nvPr/>
        </p:nvSpPr>
        <p:spPr>
          <a:xfrm rot="10800000">
            <a:off x="6286411" y="-3155461"/>
            <a:ext cx="5313540" cy="5305907"/>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752" name="Google Shape;752;p35"/>
          <p:cNvSpPr/>
          <p:nvPr/>
        </p:nvSpPr>
        <p:spPr>
          <a:xfrm rot="10800000">
            <a:off x="8117567" y="3744527"/>
            <a:ext cx="1853354" cy="1850672"/>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762" name="Google Shape;762;p35"/>
          <p:cNvSpPr/>
          <p:nvPr/>
        </p:nvSpPr>
        <p:spPr>
          <a:xfrm rot="10800000">
            <a:off x="1296438" y="4631765"/>
            <a:ext cx="195893" cy="195893"/>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8" name="Google Shape;553;p33">
            <a:extLst>
              <a:ext uri="{FF2B5EF4-FFF2-40B4-BE49-F238E27FC236}">
                <a16:creationId xmlns:a16="http://schemas.microsoft.com/office/drawing/2014/main" id="{5C93AC47-C5C8-5F10-5F05-221E2924B681}"/>
              </a:ext>
            </a:extLst>
          </p:cNvPr>
          <p:cNvSpPr txBox="1">
            <a:spLocks noGrp="1"/>
          </p:cNvSpPr>
          <p:nvPr>
            <p:ph type="title"/>
          </p:nvPr>
        </p:nvSpPr>
        <p:spPr>
          <a:xfrm>
            <a:off x="1829736" y="1466271"/>
            <a:ext cx="5484900" cy="109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b="1" dirty="0">
                <a:solidFill>
                  <a:schemeClr val="accent3">
                    <a:lumMod val="75000"/>
                  </a:schemeClr>
                </a:solidFill>
                <a:latin typeface="+mj-lt"/>
              </a:rPr>
              <a:t>Drawbacks</a:t>
            </a:r>
            <a:endParaRPr sz="4800" b="1" dirty="0">
              <a:solidFill>
                <a:schemeClr val="accent3">
                  <a:lumMod val="75000"/>
                </a:schemeClr>
              </a:solidFill>
              <a:latin typeface="+mj-lt"/>
            </a:endParaRPr>
          </a:p>
        </p:txBody>
      </p:sp>
      <p:sp>
        <p:nvSpPr>
          <p:cNvPr id="27" name="Rettangolo con angoli arrotondati 26">
            <a:extLst>
              <a:ext uri="{FF2B5EF4-FFF2-40B4-BE49-F238E27FC236}">
                <a16:creationId xmlns:a16="http://schemas.microsoft.com/office/drawing/2014/main" id="{F3560968-01DF-F6AB-5F89-296988E9252A}"/>
              </a:ext>
            </a:extLst>
          </p:cNvPr>
          <p:cNvSpPr/>
          <p:nvPr/>
        </p:nvSpPr>
        <p:spPr>
          <a:xfrm>
            <a:off x="857072" y="3456467"/>
            <a:ext cx="7429678" cy="144951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it-CH" sz="1800" dirty="0">
                <a:latin typeface="+mj-lt"/>
              </a:rPr>
              <a:t>Especially problematic in domains like mental health: a single symptom is a risk indicator, not a diagnosis. </a:t>
            </a:r>
            <a:r>
              <a:rPr lang="it-CH" sz="1800" dirty="0" err="1">
                <a:latin typeface="+mj-lt"/>
              </a:rPr>
              <a:t>Depression</a:t>
            </a:r>
            <a:r>
              <a:rPr lang="it-CH" sz="1800" dirty="0">
                <a:latin typeface="+mj-lt"/>
              </a:rPr>
              <a:t> </a:t>
            </a:r>
            <a:r>
              <a:rPr lang="it-CH" sz="1800" dirty="0" err="1">
                <a:latin typeface="+mj-lt"/>
              </a:rPr>
              <a:t>requires</a:t>
            </a:r>
            <a:r>
              <a:rPr lang="it-CH" sz="1800" dirty="0">
                <a:latin typeface="+mj-lt"/>
              </a:rPr>
              <a:t> the </a:t>
            </a:r>
            <a:r>
              <a:rPr lang="it-CH" sz="1800" dirty="0" err="1">
                <a:latin typeface="+mj-lt"/>
              </a:rPr>
              <a:t>presence</a:t>
            </a:r>
            <a:r>
              <a:rPr lang="it-CH" sz="1800" dirty="0">
                <a:latin typeface="+mj-lt"/>
              </a:rPr>
              <a:t> of multiple </a:t>
            </a:r>
            <a:r>
              <a:rPr lang="it-CH" sz="1800" dirty="0" err="1">
                <a:latin typeface="+mj-lt"/>
              </a:rPr>
              <a:t>symptoms</a:t>
            </a:r>
            <a:r>
              <a:rPr lang="it-CH" sz="1800" dirty="0">
                <a:latin typeface="+mj-lt"/>
              </a:rPr>
              <a:t>, </a:t>
            </a:r>
            <a:r>
              <a:rPr lang="it-CH" sz="1800" dirty="0" err="1">
                <a:latin typeface="+mj-lt"/>
              </a:rPr>
              <a:t>which</a:t>
            </a:r>
            <a:r>
              <a:rPr lang="it-CH" sz="1800" dirty="0">
                <a:latin typeface="+mj-lt"/>
              </a:rPr>
              <a:t> </a:t>
            </a:r>
            <a:r>
              <a:rPr lang="it-CH" sz="1800" dirty="0" err="1">
                <a:latin typeface="+mj-lt"/>
              </a:rPr>
              <a:t>behave</a:t>
            </a:r>
            <a:r>
              <a:rPr lang="it-CH" sz="1800" dirty="0">
                <a:latin typeface="+mj-lt"/>
              </a:rPr>
              <a:t> </a:t>
            </a:r>
            <a:r>
              <a:rPr lang="it-CH" sz="1800" dirty="0" err="1">
                <a:latin typeface="+mj-lt"/>
              </a:rPr>
              <a:t>differently</a:t>
            </a:r>
            <a:r>
              <a:rPr lang="it-CH" sz="1800" dirty="0">
                <a:latin typeface="+mj-lt"/>
              </a:rPr>
              <a:t>.</a:t>
            </a:r>
          </a:p>
        </p:txBody>
      </p:sp>
      <p:sp>
        <p:nvSpPr>
          <p:cNvPr id="28" name="Rettangolo con angoli arrotondati 27">
            <a:extLst>
              <a:ext uri="{FF2B5EF4-FFF2-40B4-BE49-F238E27FC236}">
                <a16:creationId xmlns:a16="http://schemas.microsoft.com/office/drawing/2014/main" id="{82CF9C13-B8DC-D57F-6D95-581AF2D3A226}"/>
              </a:ext>
            </a:extLst>
          </p:cNvPr>
          <p:cNvSpPr/>
          <p:nvPr/>
        </p:nvSpPr>
        <p:spPr>
          <a:xfrm>
            <a:off x="857072" y="2565471"/>
            <a:ext cx="7429679" cy="84260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lvl="0" indent="0" algn="ctr" rtl="0">
              <a:spcBef>
                <a:spcPts val="0"/>
              </a:spcBef>
              <a:spcAft>
                <a:spcPts val="0"/>
              </a:spcAft>
              <a:buNone/>
            </a:pPr>
            <a:r>
              <a:rPr lang="it-CH" sz="1800" dirty="0">
                <a:latin typeface="+mj-lt"/>
              </a:rPr>
              <a:t>Assumes all task-relevant information is captured by symbolic concept, very difficult to achieve irl, causing lower accuracy.</a:t>
            </a:r>
          </a:p>
        </p:txBody>
      </p:sp>
      <p:sp>
        <p:nvSpPr>
          <p:cNvPr id="29" name="Google Shape;752;p35">
            <a:extLst>
              <a:ext uri="{FF2B5EF4-FFF2-40B4-BE49-F238E27FC236}">
                <a16:creationId xmlns:a16="http://schemas.microsoft.com/office/drawing/2014/main" id="{A3EBE3E1-346E-3B91-3C2F-4598D8DF502D}"/>
              </a:ext>
            </a:extLst>
          </p:cNvPr>
          <p:cNvSpPr/>
          <p:nvPr/>
        </p:nvSpPr>
        <p:spPr>
          <a:xfrm rot="10800000">
            <a:off x="-688538" y="-502508"/>
            <a:ext cx="1853354" cy="1850672"/>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grpSp>
        <p:nvGrpSpPr>
          <p:cNvPr id="9" name="Google Shape;555;p33">
            <a:extLst>
              <a:ext uri="{FF2B5EF4-FFF2-40B4-BE49-F238E27FC236}">
                <a16:creationId xmlns:a16="http://schemas.microsoft.com/office/drawing/2014/main" id="{A9183965-98E4-92B8-6110-2A6C33A0D93D}"/>
              </a:ext>
            </a:extLst>
          </p:cNvPr>
          <p:cNvGrpSpPr/>
          <p:nvPr/>
        </p:nvGrpSpPr>
        <p:grpSpPr>
          <a:xfrm>
            <a:off x="857072" y="702144"/>
            <a:ext cx="812959" cy="861672"/>
            <a:chOff x="5137170" y="1563182"/>
            <a:chExt cx="584358" cy="619462"/>
          </a:xfrm>
        </p:grpSpPr>
        <p:sp>
          <p:nvSpPr>
            <p:cNvPr id="10" name="Google Shape;556;p33">
              <a:extLst>
                <a:ext uri="{FF2B5EF4-FFF2-40B4-BE49-F238E27FC236}">
                  <a16:creationId xmlns:a16="http://schemas.microsoft.com/office/drawing/2014/main" id="{39980EBE-DA49-AB77-9B89-344A2935895A}"/>
                </a:ext>
              </a:extLst>
            </p:cNvPr>
            <p:cNvSpPr/>
            <p:nvPr/>
          </p:nvSpPr>
          <p:spPr>
            <a:xfrm>
              <a:off x="5137170" y="1563182"/>
              <a:ext cx="70103" cy="70127"/>
            </a:xfrm>
            <a:custGeom>
              <a:avLst/>
              <a:gdLst/>
              <a:ahLst/>
              <a:cxnLst/>
              <a:rect l="l" t="t" r="r" b="b"/>
              <a:pathLst>
                <a:path w="93471" h="93503" extrusionOk="0">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11" name="Google Shape;557;p33">
              <a:extLst>
                <a:ext uri="{FF2B5EF4-FFF2-40B4-BE49-F238E27FC236}">
                  <a16:creationId xmlns:a16="http://schemas.microsoft.com/office/drawing/2014/main" id="{96892780-80E2-4A1A-FC7B-261D791C0E47}"/>
                </a:ext>
              </a:extLst>
            </p:cNvPr>
            <p:cNvSpPr/>
            <p:nvPr/>
          </p:nvSpPr>
          <p:spPr>
            <a:xfrm>
              <a:off x="5137170" y="1750191"/>
              <a:ext cx="70103" cy="70127"/>
            </a:xfrm>
            <a:custGeom>
              <a:avLst/>
              <a:gdLst/>
              <a:ahLst/>
              <a:cxnLst/>
              <a:rect l="l" t="t" r="r" b="b"/>
              <a:pathLst>
                <a:path w="93471" h="93503" extrusionOk="0">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12" name="Google Shape;558;p33">
              <a:extLst>
                <a:ext uri="{FF2B5EF4-FFF2-40B4-BE49-F238E27FC236}">
                  <a16:creationId xmlns:a16="http://schemas.microsoft.com/office/drawing/2014/main" id="{96C2CEDF-B0B2-3DB4-D3FE-D2DBBA0FB528}"/>
                </a:ext>
              </a:extLst>
            </p:cNvPr>
            <p:cNvSpPr/>
            <p:nvPr/>
          </p:nvSpPr>
          <p:spPr>
            <a:xfrm>
              <a:off x="5312477" y="1563182"/>
              <a:ext cx="70103" cy="70127"/>
            </a:xfrm>
            <a:custGeom>
              <a:avLst/>
              <a:gdLst/>
              <a:ahLst/>
              <a:cxnLst/>
              <a:rect l="l" t="t" r="r" b="b"/>
              <a:pathLst>
                <a:path w="93471" h="93503" extrusionOk="0">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13" name="Google Shape;559;p33">
              <a:extLst>
                <a:ext uri="{FF2B5EF4-FFF2-40B4-BE49-F238E27FC236}">
                  <a16:creationId xmlns:a16="http://schemas.microsoft.com/office/drawing/2014/main" id="{4F43BC1C-A1F8-5545-E080-B0A63878C0A9}"/>
                </a:ext>
              </a:extLst>
            </p:cNvPr>
            <p:cNvSpPr/>
            <p:nvPr/>
          </p:nvSpPr>
          <p:spPr>
            <a:xfrm>
              <a:off x="5312477" y="1750191"/>
              <a:ext cx="70103" cy="70127"/>
            </a:xfrm>
            <a:custGeom>
              <a:avLst/>
              <a:gdLst/>
              <a:ahLst/>
              <a:cxnLst/>
              <a:rect l="l" t="t" r="r" b="b"/>
              <a:pathLst>
                <a:path w="93471" h="93503" extrusionOk="0">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14" name="Google Shape;560;p33">
              <a:extLst>
                <a:ext uri="{FF2B5EF4-FFF2-40B4-BE49-F238E27FC236}">
                  <a16:creationId xmlns:a16="http://schemas.microsoft.com/office/drawing/2014/main" id="{96E17ACF-B371-DF9F-9A78-BF72274E704D}"/>
                </a:ext>
              </a:extLst>
            </p:cNvPr>
            <p:cNvSpPr/>
            <p:nvPr/>
          </p:nvSpPr>
          <p:spPr>
            <a:xfrm>
              <a:off x="5476117" y="1563182"/>
              <a:ext cx="70104" cy="70127"/>
            </a:xfrm>
            <a:custGeom>
              <a:avLst/>
              <a:gdLst/>
              <a:ahLst/>
              <a:cxnLst/>
              <a:rect l="l" t="t" r="r" b="b"/>
              <a:pathLst>
                <a:path w="93472" h="93503" extrusionOk="0">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15" name="Google Shape;561;p33">
              <a:extLst>
                <a:ext uri="{FF2B5EF4-FFF2-40B4-BE49-F238E27FC236}">
                  <a16:creationId xmlns:a16="http://schemas.microsoft.com/office/drawing/2014/main" id="{65DE01D3-F13D-23D5-D3F5-655D02A72E2A}"/>
                </a:ext>
              </a:extLst>
            </p:cNvPr>
            <p:cNvSpPr/>
            <p:nvPr/>
          </p:nvSpPr>
          <p:spPr>
            <a:xfrm>
              <a:off x="5476117" y="1750191"/>
              <a:ext cx="70104" cy="70127"/>
            </a:xfrm>
            <a:custGeom>
              <a:avLst/>
              <a:gdLst/>
              <a:ahLst/>
              <a:cxnLst/>
              <a:rect l="l" t="t" r="r" b="b"/>
              <a:pathLst>
                <a:path w="93472" h="93503" extrusionOk="0">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16" name="Google Shape;562;p33">
              <a:extLst>
                <a:ext uri="{FF2B5EF4-FFF2-40B4-BE49-F238E27FC236}">
                  <a16:creationId xmlns:a16="http://schemas.microsoft.com/office/drawing/2014/main" id="{F51FF4BA-FBEF-95D9-DEEE-E89D744C7993}"/>
                </a:ext>
              </a:extLst>
            </p:cNvPr>
            <p:cNvSpPr/>
            <p:nvPr/>
          </p:nvSpPr>
          <p:spPr>
            <a:xfrm>
              <a:off x="5651425" y="1563182"/>
              <a:ext cx="70103" cy="70127"/>
            </a:xfrm>
            <a:custGeom>
              <a:avLst/>
              <a:gdLst/>
              <a:ahLst/>
              <a:cxnLst/>
              <a:rect l="l" t="t" r="r" b="b"/>
              <a:pathLst>
                <a:path w="93471" h="93503" extrusionOk="0">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17" name="Google Shape;563;p33">
              <a:extLst>
                <a:ext uri="{FF2B5EF4-FFF2-40B4-BE49-F238E27FC236}">
                  <a16:creationId xmlns:a16="http://schemas.microsoft.com/office/drawing/2014/main" id="{52768516-C71C-AD72-DF07-05CCA06DCB74}"/>
                </a:ext>
              </a:extLst>
            </p:cNvPr>
            <p:cNvSpPr/>
            <p:nvPr/>
          </p:nvSpPr>
          <p:spPr>
            <a:xfrm>
              <a:off x="5651425" y="1750191"/>
              <a:ext cx="70103" cy="70127"/>
            </a:xfrm>
            <a:custGeom>
              <a:avLst/>
              <a:gdLst/>
              <a:ahLst/>
              <a:cxnLst/>
              <a:rect l="l" t="t" r="r" b="b"/>
              <a:pathLst>
                <a:path w="93471" h="93503" extrusionOk="0">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18" name="Google Shape;564;p33">
              <a:extLst>
                <a:ext uri="{FF2B5EF4-FFF2-40B4-BE49-F238E27FC236}">
                  <a16:creationId xmlns:a16="http://schemas.microsoft.com/office/drawing/2014/main" id="{EAE3D03C-00AB-3002-FDA3-D138F3ED7084}"/>
                </a:ext>
              </a:extLst>
            </p:cNvPr>
            <p:cNvSpPr/>
            <p:nvPr/>
          </p:nvSpPr>
          <p:spPr>
            <a:xfrm>
              <a:off x="5137170" y="1925509"/>
              <a:ext cx="70103" cy="70127"/>
            </a:xfrm>
            <a:custGeom>
              <a:avLst/>
              <a:gdLst/>
              <a:ahLst/>
              <a:cxnLst/>
              <a:rect l="l" t="t" r="r" b="b"/>
              <a:pathLst>
                <a:path w="93471" h="93503" extrusionOk="0">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19" name="Google Shape;565;p33">
              <a:extLst>
                <a:ext uri="{FF2B5EF4-FFF2-40B4-BE49-F238E27FC236}">
                  <a16:creationId xmlns:a16="http://schemas.microsoft.com/office/drawing/2014/main" id="{848B48BF-CDBF-6F39-5985-7E41344EB38B}"/>
                </a:ext>
              </a:extLst>
            </p:cNvPr>
            <p:cNvSpPr/>
            <p:nvPr/>
          </p:nvSpPr>
          <p:spPr>
            <a:xfrm>
              <a:off x="5137170" y="2112518"/>
              <a:ext cx="70103" cy="70127"/>
            </a:xfrm>
            <a:custGeom>
              <a:avLst/>
              <a:gdLst/>
              <a:ahLst/>
              <a:cxnLst/>
              <a:rect l="l" t="t" r="r" b="b"/>
              <a:pathLst>
                <a:path w="93471" h="93503" extrusionOk="0">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20" name="Google Shape;566;p33">
              <a:extLst>
                <a:ext uri="{FF2B5EF4-FFF2-40B4-BE49-F238E27FC236}">
                  <a16:creationId xmlns:a16="http://schemas.microsoft.com/office/drawing/2014/main" id="{78F5CF8C-43EE-4395-4FB5-7D692AE511CE}"/>
                </a:ext>
              </a:extLst>
            </p:cNvPr>
            <p:cNvSpPr/>
            <p:nvPr/>
          </p:nvSpPr>
          <p:spPr>
            <a:xfrm>
              <a:off x="5312477" y="1925509"/>
              <a:ext cx="70103" cy="70127"/>
            </a:xfrm>
            <a:custGeom>
              <a:avLst/>
              <a:gdLst/>
              <a:ahLst/>
              <a:cxnLst/>
              <a:rect l="l" t="t" r="r" b="b"/>
              <a:pathLst>
                <a:path w="93471" h="93503" extrusionOk="0">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21" name="Google Shape;567;p33">
              <a:extLst>
                <a:ext uri="{FF2B5EF4-FFF2-40B4-BE49-F238E27FC236}">
                  <a16:creationId xmlns:a16="http://schemas.microsoft.com/office/drawing/2014/main" id="{5E1B2DA8-A995-997D-1EFF-9602600CB92A}"/>
                </a:ext>
              </a:extLst>
            </p:cNvPr>
            <p:cNvSpPr/>
            <p:nvPr/>
          </p:nvSpPr>
          <p:spPr>
            <a:xfrm>
              <a:off x="5312477" y="2112518"/>
              <a:ext cx="70103" cy="70127"/>
            </a:xfrm>
            <a:custGeom>
              <a:avLst/>
              <a:gdLst/>
              <a:ahLst/>
              <a:cxnLst/>
              <a:rect l="l" t="t" r="r" b="b"/>
              <a:pathLst>
                <a:path w="93471" h="93503" extrusionOk="0">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23" name="Google Shape;569;p33">
              <a:extLst>
                <a:ext uri="{FF2B5EF4-FFF2-40B4-BE49-F238E27FC236}">
                  <a16:creationId xmlns:a16="http://schemas.microsoft.com/office/drawing/2014/main" id="{7A31DF0F-DE91-117A-B210-FB66DE8C3C30}"/>
                </a:ext>
              </a:extLst>
            </p:cNvPr>
            <p:cNvSpPr/>
            <p:nvPr/>
          </p:nvSpPr>
          <p:spPr>
            <a:xfrm>
              <a:off x="5476117" y="2112518"/>
              <a:ext cx="70104" cy="70127"/>
            </a:xfrm>
            <a:custGeom>
              <a:avLst/>
              <a:gdLst/>
              <a:ahLst/>
              <a:cxnLst/>
              <a:rect l="l" t="t" r="r" b="b"/>
              <a:pathLst>
                <a:path w="93472" h="93503" extrusionOk="0">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24" name="Google Shape;570;p33">
              <a:extLst>
                <a:ext uri="{FF2B5EF4-FFF2-40B4-BE49-F238E27FC236}">
                  <a16:creationId xmlns:a16="http://schemas.microsoft.com/office/drawing/2014/main" id="{31402E14-93EB-C874-C340-1B3FF9F189B0}"/>
                </a:ext>
              </a:extLst>
            </p:cNvPr>
            <p:cNvSpPr/>
            <p:nvPr/>
          </p:nvSpPr>
          <p:spPr>
            <a:xfrm>
              <a:off x="5651425" y="1925509"/>
              <a:ext cx="70103" cy="70127"/>
            </a:xfrm>
            <a:custGeom>
              <a:avLst/>
              <a:gdLst/>
              <a:ahLst/>
              <a:cxnLst/>
              <a:rect l="l" t="t" r="r" b="b"/>
              <a:pathLst>
                <a:path w="93471" h="93503" extrusionOk="0">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25" name="Google Shape;571;p33">
              <a:extLst>
                <a:ext uri="{FF2B5EF4-FFF2-40B4-BE49-F238E27FC236}">
                  <a16:creationId xmlns:a16="http://schemas.microsoft.com/office/drawing/2014/main" id="{A639262B-D7E1-CC43-935F-638687EF2052}"/>
                </a:ext>
              </a:extLst>
            </p:cNvPr>
            <p:cNvSpPr/>
            <p:nvPr/>
          </p:nvSpPr>
          <p:spPr>
            <a:xfrm>
              <a:off x="5651425" y="2112518"/>
              <a:ext cx="70103" cy="70127"/>
            </a:xfrm>
            <a:custGeom>
              <a:avLst/>
              <a:gdLst/>
              <a:ahLst/>
              <a:cxnLst/>
              <a:rect l="l" t="t" r="r" b="b"/>
              <a:pathLst>
                <a:path w="93471" h="93503" extrusionOk="0">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22" name="Google Shape;568;p33">
              <a:extLst>
                <a:ext uri="{FF2B5EF4-FFF2-40B4-BE49-F238E27FC236}">
                  <a16:creationId xmlns:a16="http://schemas.microsoft.com/office/drawing/2014/main" id="{314BF02F-533E-14F7-6DE9-73A1AE67EF3C}"/>
                </a:ext>
              </a:extLst>
            </p:cNvPr>
            <p:cNvSpPr/>
            <p:nvPr/>
          </p:nvSpPr>
          <p:spPr>
            <a:xfrm>
              <a:off x="5476117" y="1925509"/>
              <a:ext cx="70104" cy="70127"/>
            </a:xfrm>
            <a:custGeom>
              <a:avLst/>
              <a:gdLst/>
              <a:ahLst/>
              <a:cxnLst/>
              <a:rect l="l" t="t" r="r" b="b"/>
              <a:pathLst>
                <a:path w="93472" h="93503" extrusionOk="0">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grpSp>
      <p:grpSp>
        <p:nvGrpSpPr>
          <p:cNvPr id="35" name="Gruppo 34">
            <a:extLst>
              <a:ext uri="{FF2B5EF4-FFF2-40B4-BE49-F238E27FC236}">
                <a16:creationId xmlns:a16="http://schemas.microsoft.com/office/drawing/2014/main" id="{1FB3618B-FBD8-4E44-7D17-8DB4C607CC0D}"/>
              </a:ext>
            </a:extLst>
          </p:cNvPr>
          <p:cNvGrpSpPr/>
          <p:nvPr/>
        </p:nvGrpSpPr>
        <p:grpSpPr>
          <a:xfrm>
            <a:off x="2997759" y="-372388"/>
            <a:ext cx="3089730" cy="2107809"/>
            <a:chOff x="2997759" y="-372388"/>
            <a:chExt cx="3089730" cy="2107809"/>
          </a:xfrm>
        </p:grpSpPr>
        <p:pic>
          <p:nvPicPr>
            <p:cNvPr id="26" name="Immagine 25">
              <a:extLst>
                <a:ext uri="{FF2B5EF4-FFF2-40B4-BE49-F238E27FC236}">
                  <a16:creationId xmlns:a16="http://schemas.microsoft.com/office/drawing/2014/main" id="{B3C8BE59-AD7E-F04F-21C8-BCB6CC2E3115}"/>
                </a:ext>
              </a:extLst>
            </p:cNvPr>
            <p:cNvPicPr>
              <a:picLocks noChangeAspect="1"/>
            </p:cNvPicPr>
            <p:nvPr/>
          </p:nvPicPr>
          <p:blipFill>
            <a:blip r:embed="rId3"/>
            <a:stretch>
              <a:fillRect/>
            </a:stretch>
          </p:blipFill>
          <p:spPr>
            <a:xfrm>
              <a:off x="3623330" y="0"/>
              <a:ext cx="1897339" cy="1735421"/>
            </a:xfrm>
            <a:prstGeom prst="rect">
              <a:avLst/>
            </a:prstGeom>
          </p:spPr>
        </p:pic>
        <p:sp>
          <p:nvSpPr>
            <p:cNvPr id="31" name="Triangolo 30">
              <a:extLst>
                <a:ext uri="{FF2B5EF4-FFF2-40B4-BE49-F238E27FC236}">
                  <a16:creationId xmlns:a16="http://schemas.microsoft.com/office/drawing/2014/main" id="{AC472F21-E498-1F74-7EF0-9392F06B9299}"/>
                </a:ext>
              </a:extLst>
            </p:cNvPr>
            <p:cNvSpPr/>
            <p:nvPr/>
          </p:nvSpPr>
          <p:spPr>
            <a:xfrm rot="11401732">
              <a:off x="2997759" y="-171161"/>
              <a:ext cx="1431444" cy="1735421"/>
            </a:xfrm>
            <a:prstGeom prst="triangle">
              <a:avLst>
                <a:gd name="adj" fmla="val 46712"/>
              </a:avLst>
            </a:prstGeom>
            <a:solidFill>
              <a:srgbClr val="E3F4FA"/>
            </a:solidFill>
            <a:ln>
              <a:solidFill>
                <a:srgbClr val="E3F4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CH">
                <a:latin typeface="+mj-lt"/>
              </a:endParaRPr>
            </a:p>
          </p:txBody>
        </p:sp>
        <p:sp>
          <p:nvSpPr>
            <p:cNvPr id="32" name="Triangolo 31">
              <a:extLst>
                <a:ext uri="{FF2B5EF4-FFF2-40B4-BE49-F238E27FC236}">
                  <a16:creationId xmlns:a16="http://schemas.microsoft.com/office/drawing/2014/main" id="{8F5F3FBA-F561-AF24-DD58-795983EAEA53}"/>
                </a:ext>
              </a:extLst>
            </p:cNvPr>
            <p:cNvSpPr/>
            <p:nvPr/>
          </p:nvSpPr>
          <p:spPr>
            <a:xfrm rot="10392753">
              <a:off x="4656045" y="-177734"/>
              <a:ext cx="1431444" cy="1735421"/>
            </a:xfrm>
            <a:prstGeom prst="triangle">
              <a:avLst>
                <a:gd name="adj" fmla="val 46712"/>
              </a:avLst>
            </a:prstGeom>
            <a:solidFill>
              <a:srgbClr val="E3F4FA"/>
            </a:solidFill>
            <a:ln>
              <a:solidFill>
                <a:srgbClr val="E3F4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CH">
                <a:latin typeface="+mj-lt"/>
              </a:endParaRPr>
            </a:p>
          </p:txBody>
        </p:sp>
        <p:sp>
          <p:nvSpPr>
            <p:cNvPr id="33" name="Rettangolo 32">
              <a:extLst>
                <a:ext uri="{FF2B5EF4-FFF2-40B4-BE49-F238E27FC236}">
                  <a16:creationId xmlns:a16="http://schemas.microsoft.com/office/drawing/2014/main" id="{423BA64E-95DB-45DB-978C-5D40B0CFD1B8}"/>
                </a:ext>
              </a:extLst>
            </p:cNvPr>
            <p:cNvSpPr/>
            <p:nvPr/>
          </p:nvSpPr>
          <p:spPr>
            <a:xfrm>
              <a:off x="3981115" y="-372388"/>
              <a:ext cx="1503069" cy="372388"/>
            </a:xfrm>
            <a:prstGeom prst="rect">
              <a:avLst/>
            </a:prstGeom>
            <a:solidFill>
              <a:srgbClr val="E3F4FA"/>
            </a:solidFill>
            <a:ln>
              <a:solidFill>
                <a:srgbClr val="E3F4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CH">
                <a:latin typeface="+mj-lt"/>
              </a:endParaRPr>
            </a:p>
          </p:txBody>
        </p:sp>
      </p:grpSp>
      <p:sp>
        <p:nvSpPr>
          <p:cNvPr id="34" name="Rettangolo 33">
            <a:extLst>
              <a:ext uri="{FF2B5EF4-FFF2-40B4-BE49-F238E27FC236}">
                <a16:creationId xmlns:a16="http://schemas.microsoft.com/office/drawing/2014/main" id="{7773074B-1472-8DDD-76B8-A65537F39CBF}"/>
              </a:ext>
            </a:extLst>
          </p:cNvPr>
          <p:cNvSpPr/>
          <p:nvPr/>
        </p:nvSpPr>
        <p:spPr>
          <a:xfrm>
            <a:off x="3518284" y="1636902"/>
            <a:ext cx="2080450" cy="256242"/>
          </a:xfrm>
          <a:prstGeom prst="rect">
            <a:avLst/>
          </a:prstGeom>
          <a:solidFill>
            <a:srgbClr val="E3F4FA"/>
          </a:solidFill>
          <a:ln>
            <a:solidFill>
              <a:srgbClr val="E3F4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CH">
              <a:latin typeface="+mj-lt"/>
            </a:endParaRPr>
          </a:p>
        </p:txBody>
      </p:sp>
    </p:spTree>
    <p:extLst>
      <p:ext uri="{BB962C8B-B14F-4D97-AF65-F5344CB8AC3E}">
        <p14:creationId xmlns:p14="http://schemas.microsoft.com/office/powerpoint/2010/main" val="4051093771"/>
      </p:ext>
    </p:extLst>
  </p:cSld>
  <p:clrMapOvr>
    <a:masterClrMapping/>
  </p:clrMapOvr>
  <p:transition>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37"/>
          <p:cNvSpPr/>
          <p:nvPr/>
        </p:nvSpPr>
        <p:spPr>
          <a:xfrm rot="10800000">
            <a:off x="6942083" y="4416391"/>
            <a:ext cx="5313540" cy="5305907"/>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grpSp>
        <p:nvGrpSpPr>
          <p:cNvPr id="850" name="Google Shape;850;p37"/>
          <p:cNvGrpSpPr/>
          <p:nvPr/>
        </p:nvGrpSpPr>
        <p:grpSpPr>
          <a:xfrm>
            <a:off x="8316486" y="4372765"/>
            <a:ext cx="727117" cy="770735"/>
            <a:chOff x="5137170" y="1563182"/>
            <a:chExt cx="584358" cy="619462"/>
          </a:xfrm>
        </p:grpSpPr>
        <p:sp>
          <p:nvSpPr>
            <p:cNvPr id="851" name="Google Shape;851;p37"/>
            <p:cNvSpPr/>
            <p:nvPr/>
          </p:nvSpPr>
          <p:spPr>
            <a:xfrm>
              <a:off x="5137170" y="1563182"/>
              <a:ext cx="70103" cy="70127"/>
            </a:xfrm>
            <a:custGeom>
              <a:avLst/>
              <a:gdLst/>
              <a:ahLst/>
              <a:cxnLst/>
              <a:rect l="l" t="t" r="r" b="b"/>
              <a:pathLst>
                <a:path w="93471" h="93503" extrusionOk="0">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852" name="Google Shape;852;p37"/>
            <p:cNvSpPr/>
            <p:nvPr/>
          </p:nvSpPr>
          <p:spPr>
            <a:xfrm>
              <a:off x="5137170" y="1750191"/>
              <a:ext cx="70103" cy="70127"/>
            </a:xfrm>
            <a:custGeom>
              <a:avLst/>
              <a:gdLst/>
              <a:ahLst/>
              <a:cxnLst/>
              <a:rect l="l" t="t" r="r" b="b"/>
              <a:pathLst>
                <a:path w="93471" h="93503" extrusionOk="0">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853" name="Google Shape;853;p37"/>
            <p:cNvSpPr/>
            <p:nvPr/>
          </p:nvSpPr>
          <p:spPr>
            <a:xfrm>
              <a:off x="5312477" y="1563182"/>
              <a:ext cx="70103" cy="70127"/>
            </a:xfrm>
            <a:custGeom>
              <a:avLst/>
              <a:gdLst/>
              <a:ahLst/>
              <a:cxnLst/>
              <a:rect l="l" t="t" r="r" b="b"/>
              <a:pathLst>
                <a:path w="93471" h="93503" extrusionOk="0">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854" name="Google Shape;854;p37"/>
            <p:cNvSpPr/>
            <p:nvPr/>
          </p:nvSpPr>
          <p:spPr>
            <a:xfrm>
              <a:off x="5312477" y="1750191"/>
              <a:ext cx="70103" cy="70127"/>
            </a:xfrm>
            <a:custGeom>
              <a:avLst/>
              <a:gdLst/>
              <a:ahLst/>
              <a:cxnLst/>
              <a:rect l="l" t="t" r="r" b="b"/>
              <a:pathLst>
                <a:path w="93471" h="93503" extrusionOk="0">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855" name="Google Shape;855;p37"/>
            <p:cNvSpPr/>
            <p:nvPr/>
          </p:nvSpPr>
          <p:spPr>
            <a:xfrm>
              <a:off x="5476117" y="1563182"/>
              <a:ext cx="70104" cy="70127"/>
            </a:xfrm>
            <a:custGeom>
              <a:avLst/>
              <a:gdLst/>
              <a:ahLst/>
              <a:cxnLst/>
              <a:rect l="l" t="t" r="r" b="b"/>
              <a:pathLst>
                <a:path w="93472" h="93503" extrusionOk="0">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856" name="Google Shape;856;p37"/>
            <p:cNvSpPr/>
            <p:nvPr/>
          </p:nvSpPr>
          <p:spPr>
            <a:xfrm>
              <a:off x="5476117" y="1750191"/>
              <a:ext cx="70104" cy="70127"/>
            </a:xfrm>
            <a:custGeom>
              <a:avLst/>
              <a:gdLst/>
              <a:ahLst/>
              <a:cxnLst/>
              <a:rect l="l" t="t" r="r" b="b"/>
              <a:pathLst>
                <a:path w="93472" h="93503" extrusionOk="0">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857" name="Google Shape;857;p37"/>
            <p:cNvSpPr/>
            <p:nvPr/>
          </p:nvSpPr>
          <p:spPr>
            <a:xfrm>
              <a:off x="5651425" y="1563182"/>
              <a:ext cx="70103" cy="70127"/>
            </a:xfrm>
            <a:custGeom>
              <a:avLst/>
              <a:gdLst/>
              <a:ahLst/>
              <a:cxnLst/>
              <a:rect l="l" t="t" r="r" b="b"/>
              <a:pathLst>
                <a:path w="93471" h="93503" extrusionOk="0">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858" name="Google Shape;858;p37"/>
            <p:cNvSpPr/>
            <p:nvPr/>
          </p:nvSpPr>
          <p:spPr>
            <a:xfrm>
              <a:off x="5651425" y="1750191"/>
              <a:ext cx="70103" cy="70127"/>
            </a:xfrm>
            <a:custGeom>
              <a:avLst/>
              <a:gdLst/>
              <a:ahLst/>
              <a:cxnLst/>
              <a:rect l="l" t="t" r="r" b="b"/>
              <a:pathLst>
                <a:path w="93471" h="93503" extrusionOk="0">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859" name="Google Shape;859;p37"/>
            <p:cNvSpPr/>
            <p:nvPr/>
          </p:nvSpPr>
          <p:spPr>
            <a:xfrm>
              <a:off x="5137170" y="1925509"/>
              <a:ext cx="70103" cy="70127"/>
            </a:xfrm>
            <a:custGeom>
              <a:avLst/>
              <a:gdLst/>
              <a:ahLst/>
              <a:cxnLst/>
              <a:rect l="l" t="t" r="r" b="b"/>
              <a:pathLst>
                <a:path w="93471" h="93503" extrusionOk="0">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860" name="Google Shape;860;p37"/>
            <p:cNvSpPr/>
            <p:nvPr/>
          </p:nvSpPr>
          <p:spPr>
            <a:xfrm>
              <a:off x="5137170" y="2112518"/>
              <a:ext cx="70103" cy="70127"/>
            </a:xfrm>
            <a:custGeom>
              <a:avLst/>
              <a:gdLst/>
              <a:ahLst/>
              <a:cxnLst/>
              <a:rect l="l" t="t" r="r" b="b"/>
              <a:pathLst>
                <a:path w="93471" h="93503" extrusionOk="0">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861" name="Google Shape;861;p37"/>
            <p:cNvSpPr/>
            <p:nvPr/>
          </p:nvSpPr>
          <p:spPr>
            <a:xfrm>
              <a:off x="5312477" y="1925509"/>
              <a:ext cx="70103" cy="70127"/>
            </a:xfrm>
            <a:custGeom>
              <a:avLst/>
              <a:gdLst/>
              <a:ahLst/>
              <a:cxnLst/>
              <a:rect l="l" t="t" r="r" b="b"/>
              <a:pathLst>
                <a:path w="93471" h="93503" extrusionOk="0">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862" name="Google Shape;862;p37"/>
            <p:cNvSpPr/>
            <p:nvPr/>
          </p:nvSpPr>
          <p:spPr>
            <a:xfrm>
              <a:off x="5312477" y="2112518"/>
              <a:ext cx="70103" cy="70127"/>
            </a:xfrm>
            <a:custGeom>
              <a:avLst/>
              <a:gdLst/>
              <a:ahLst/>
              <a:cxnLst/>
              <a:rect l="l" t="t" r="r" b="b"/>
              <a:pathLst>
                <a:path w="93471" h="93503" extrusionOk="0">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863" name="Google Shape;863;p37"/>
            <p:cNvSpPr/>
            <p:nvPr/>
          </p:nvSpPr>
          <p:spPr>
            <a:xfrm>
              <a:off x="5476117" y="1925509"/>
              <a:ext cx="70104" cy="70127"/>
            </a:xfrm>
            <a:custGeom>
              <a:avLst/>
              <a:gdLst/>
              <a:ahLst/>
              <a:cxnLst/>
              <a:rect l="l" t="t" r="r" b="b"/>
              <a:pathLst>
                <a:path w="93472" h="93503" extrusionOk="0">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864" name="Google Shape;864;p37"/>
            <p:cNvSpPr/>
            <p:nvPr/>
          </p:nvSpPr>
          <p:spPr>
            <a:xfrm>
              <a:off x="5476117" y="2112518"/>
              <a:ext cx="70104" cy="70127"/>
            </a:xfrm>
            <a:custGeom>
              <a:avLst/>
              <a:gdLst/>
              <a:ahLst/>
              <a:cxnLst/>
              <a:rect l="l" t="t" r="r" b="b"/>
              <a:pathLst>
                <a:path w="93472" h="93503" extrusionOk="0">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865" name="Google Shape;865;p37"/>
            <p:cNvSpPr/>
            <p:nvPr/>
          </p:nvSpPr>
          <p:spPr>
            <a:xfrm>
              <a:off x="5651425" y="1925509"/>
              <a:ext cx="70103" cy="70127"/>
            </a:xfrm>
            <a:custGeom>
              <a:avLst/>
              <a:gdLst/>
              <a:ahLst/>
              <a:cxnLst/>
              <a:rect l="l" t="t" r="r" b="b"/>
              <a:pathLst>
                <a:path w="93471" h="93503" extrusionOk="0">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866" name="Google Shape;866;p37"/>
            <p:cNvSpPr/>
            <p:nvPr/>
          </p:nvSpPr>
          <p:spPr>
            <a:xfrm>
              <a:off x="5651425" y="2112518"/>
              <a:ext cx="70103" cy="70127"/>
            </a:xfrm>
            <a:custGeom>
              <a:avLst/>
              <a:gdLst/>
              <a:ahLst/>
              <a:cxnLst/>
              <a:rect l="l" t="t" r="r" b="b"/>
              <a:pathLst>
                <a:path w="93471" h="93503" extrusionOk="0">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grpSp>
      <p:graphicFrame>
        <p:nvGraphicFramePr>
          <p:cNvPr id="14" name="Segnaposto contenuto 2">
            <a:extLst>
              <a:ext uri="{FF2B5EF4-FFF2-40B4-BE49-F238E27FC236}">
                <a16:creationId xmlns:a16="http://schemas.microsoft.com/office/drawing/2014/main" id="{9FF0C72C-B629-3509-8CFD-CA97C01B9291}"/>
              </a:ext>
            </a:extLst>
          </p:cNvPr>
          <p:cNvGraphicFramePr>
            <a:graphicFrameLocks/>
          </p:cNvGraphicFramePr>
          <p:nvPr>
            <p:extLst>
              <p:ext uri="{D42A27DB-BD31-4B8C-83A1-F6EECF244321}">
                <p14:modId xmlns:p14="http://schemas.microsoft.com/office/powerpoint/2010/main" val="2014902196"/>
              </p:ext>
            </p:extLst>
          </p:nvPr>
        </p:nvGraphicFramePr>
        <p:xfrm>
          <a:off x="914400" y="1062227"/>
          <a:ext cx="7503833" cy="36038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CasellaDiTesto 15">
            <a:extLst>
              <a:ext uri="{FF2B5EF4-FFF2-40B4-BE49-F238E27FC236}">
                <a16:creationId xmlns:a16="http://schemas.microsoft.com/office/drawing/2014/main" id="{9557AA1D-2D22-E33F-C8E9-FEBC38ECC0BC}"/>
              </a:ext>
            </a:extLst>
          </p:cNvPr>
          <p:cNvSpPr txBox="1"/>
          <p:nvPr/>
        </p:nvSpPr>
        <p:spPr>
          <a:xfrm>
            <a:off x="0" y="477451"/>
            <a:ext cx="9144000" cy="830997"/>
          </a:xfrm>
          <a:prstGeom prst="rect">
            <a:avLst/>
          </a:prstGeom>
          <a:noFill/>
        </p:spPr>
        <p:txBody>
          <a:bodyPr wrap="square">
            <a:spAutoFit/>
          </a:bodyPr>
          <a:lstStyle/>
          <a:p>
            <a:pPr algn="ctr"/>
            <a:r>
              <a:rPr lang="it-CH" sz="4800" b="1" dirty="0" err="1">
                <a:solidFill>
                  <a:schemeClr val="accent3">
                    <a:lumMod val="75000"/>
                  </a:schemeClr>
                </a:solidFill>
                <a:latin typeface="+mj-lt"/>
                <a:cs typeface="Times New Roman" panose="02020603050405020304" pitchFamily="18" charset="0"/>
                <a:sym typeface="Raleway Black"/>
              </a:rPr>
              <a:t>CEMs</a:t>
            </a:r>
            <a:r>
              <a:rPr lang="it-CH" sz="4800" b="1" dirty="0">
                <a:solidFill>
                  <a:schemeClr val="accent3">
                    <a:lumMod val="75000"/>
                  </a:schemeClr>
                </a:solidFill>
                <a:latin typeface="+mj-lt"/>
                <a:cs typeface="Times New Roman" panose="02020603050405020304" pitchFamily="18" charset="0"/>
                <a:sym typeface="Raleway Black"/>
              </a:rPr>
              <a:t> Key Innovation</a:t>
            </a:r>
          </a:p>
        </p:txBody>
      </p:sp>
    </p:spTree>
  </p:cSld>
  <p:clrMapOvr>
    <a:masterClrMapping/>
  </p:clrMapOvr>
  <p:transition>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1"/>
        <p:cNvGrpSpPr/>
        <p:nvPr/>
      </p:nvGrpSpPr>
      <p:grpSpPr>
        <a:xfrm>
          <a:off x="0" y="0"/>
          <a:ext cx="0" cy="0"/>
          <a:chOff x="0" y="0"/>
          <a:chExt cx="0" cy="0"/>
        </a:xfrm>
      </p:grpSpPr>
      <p:sp>
        <p:nvSpPr>
          <p:cNvPr id="1532" name="Google Shape;1532;p61"/>
          <p:cNvSpPr txBox="1">
            <a:spLocks noGrp="1"/>
          </p:cNvSpPr>
          <p:nvPr>
            <p:ph type="title"/>
          </p:nvPr>
        </p:nvSpPr>
        <p:spPr>
          <a:xfrm>
            <a:off x="524215" y="445025"/>
            <a:ext cx="789978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b="1" dirty="0">
                <a:solidFill>
                  <a:schemeClr val="accent3">
                    <a:lumMod val="75000"/>
                  </a:schemeClr>
                </a:solidFill>
                <a:latin typeface="+mj-lt"/>
              </a:rPr>
              <a:t>Comparison:</a:t>
            </a:r>
            <a:endParaRPr sz="3200" b="1" dirty="0">
              <a:solidFill>
                <a:schemeClr val="accent3">
                  <a:lumMod val="75000"/>
                </a:schemeClr>
              </a:solidFill>
              <a:latin typeface="+mj-lt"/>
            </a:endParaRPr>
          </a:p>
        </p:txBody>
      </p:sp>
      <p:graphicFrame>
        <p:nvGraphicFramePr>
          <p:cNvPr id="1534" name="Google Shape;1534;p61"/>
          <p:cNvGraphicFramePr/>
          <p:nvPr>
            <p:extLst>
              <p:ext uri="{D42A27DB-BD31-4B8C-83A1-F6EECF244321}">
                <p14:modId xmlns:p14="http://schemas.microsoft.com/office/powerpoint/2010/main" val="962672742"/>
              </p:ext>
            </p:extLst>
          </p:nvPr>
        </p:nvGraphicFramePr>
        <p:xfrm>
          <a:off x="4817252" y="2617016"/>
          <a:ext cx="3830704" cy="1829708"/>
        </p:xfrm>
        <a:graphic>
          <a:graphicData uri="http://schemas.openxmlformats.org/drawingml/2006/table">
            <a:tbl>
              <a:tblPr>
                <a:noFill/>
                <a:tableStyleId>{A65FFBA2-4A72-427B-9133-9EC11719232F}</a:tableStyleId>
              </a:tblPr>
              <a:tblGrid>
                <a:gridCol w="1125659">
                  <a:extLst>
                    <a:ext uri="{9D8B030D-6E8A-4147-A177-3AD203B41FA5}">
                      <a16:colId xmlns:a16="http://schemas.microsoft.com/office/drawing/2014/main" val="20000"/>
                    </a:ext>
                  </a:extLst>
                </a:gridCol>
                <a:gridCol w="406622">
                  <a:extLst>
                    <a:ext uri="{9D8B030D-6E8A-4147-A177-3AD203B41FA5}">
                      <a16:colId xmlns:a16="http://schemas.microsoft.com/office/drawing/2014/main" val="20001"/>
                    </a:ext>
                  </a:extLst>
                </a:gridCol>
                <a:gridCol w="766141">
                  <a:extLst>
                    <a:ext uri="{9D8B030D-6E8A-4147-A177-3AD203B41FA5}">
                      <a16:colId xmlns:a16="http://schemas.microsoft.com/office/drawing/2014/main" val="20002"/>
                    </a:ext>
                  </a:extLst>
                </a:gridCol>
                <a:gridCol w="766141">
                  <a:extLst>
                    <a:ext uri="{9D8B030D-6E8A-4147-A177-3AD203B41FA5}">
                      <a16:colId xmlns:a16="http://schemas.microsoft.com/office/drawing/2014/main" val="20003"/>
                    </a:ext>
                  </a:extLst>
                </a:gridCol>
                <a:gridCol w="766141">
                  <a:extLst>
                    <a:ext uri="{9D8B030D-6E8A-4147-A177-3AD203B41FA5}">
                      <a16:colId xmlns:a16="http://schemas.microsoft.com/office/drawing/2014/main" val="20004"/>
                    </a:ext>
                  </a:extLst>
                </a:gridCol>
              </a:tblGrid>
              <a:tr h="713433">
                <a:tc gridSpan="5">
                  <a:txBody>
                    <a:bodyPr/>
                    <a:lstStyle/>
                    <a:p>
                      <a:pPr marL="0" lvl="0" indent="0" algn="l" rtl="0">
                        <a:spcBef>
                          <a:spcPts val="0"/>
                        </a:spcBef>
                        <a:spcAft>
                          <a:spcPts val="0"/>
                        </a:spcAft>
                        <a:buNone/>
                      </a:pPr>
                      <a:r>
                        <a:rPr lang="en" sz="1800" b="0" i="0" dirty="0">
                          <a:solidFill>
                            <a:schemeClr val="accent6"/>
                          </a:solidFill>
                          <a:latin typeface="Times New Roman" panose="02020603050405020304" pitchFamily="18" charset="0"/>
                          <a:ea typeface="Raleway Black"/>
                          <a:cs typeface="Times New Roman" panose="02020603050405020304" pitchFamily="18" charset="0"/>
                          <a:sym typeface="Raleway Black"/>
                        </a:rPr>
                        <a:t>CEMs</a:t>
                      </a:r>
                      <a:endParaRPr sz="1800" b="0" i="0" dirty="0">
                        <a:solidFill>
                          <a:schemeClr val="accent6"/>
                        </a:solidFill>
                        <a:latin typeface="Times New Roman" panose="02020603050405020304" pitchFamily="18" charset="0"/>
                        <a:ea typeface="Raleway Black"/>
                        <a:cs typeface="Times New Roman" panose="02020603050405020304" pitchFamily="18" charset="0"/>
                        <a:sym typeface="Raleway Black"/>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hMerge="1">
                  <a:txBody>
                    <a:bodyPr/>
                    <a:lstStyle/>
                    <a:p>
                      <a:endParaRPr lang="it-CH"/>
                    </a:p>
                  </a:txBody>
                  <a:tcPr/>
                </a:tc>
                <a:tc hMerge="1">
                  <a:txBody>
                    <a:bodyPr/>
                    <a:lstStyle/>
                    <a:p>
                      <a:endParaRPr lang="it-CH"/>
                    </a:p>
                  </a:txBody>
                  <a:tcPr/>
                </a:tc>
                <a:tc hMerge="1">
                  <a:txBody>
                    <a:bodyPr/>
                    <a:lstStyle/>
                    <a:p>
                      <a:endParaRPr lang="it-CH"/>
                    </a:p>
                  </a:txBody>
                  <a:tcPr/>
                </a:tc>
                <a:tc hMerge="1">
                  <a:txBody>
                    <a:bodyPr/>
                    <a:lstStyle/>
                    <a:p>
                      <a:endParaRPr lang="it-CH"/>
                    </a:p>
                  </a:txBody>
                  <a:tcPr/>
                </a:tc>
                <a:extLst>
                  <a:ext uri="{0D108BD9-81ED-4DB2-BD59-A6C34878D82A}">
                    <a16:rowId xmlns:a16="http://schemas.microsoft.com/office/drawing/2014/main" val="10000"/>
                  </a:ext>
                </a:extLst>
              </a:tr>
              <a:tr h="474699">
                <a:tc rowSpan="2">
                  <a:txBody>
                    <a:bodyPr/>
                    <a:lstStyle/>
                    <a:p>
                      <a:pPr marL="0" lvl="0" indent="0" algn="l" rtl="0">
                        <a:spcBef>
                          <a:spcPts val="0"/>
                        </a:spcBef>
                        <a:spcAft>
                          <a:spcPts val="0"/>
                        </a:spcAft>
                        <a:buNone/>
                      </a:pPr>
                      <a:endParaRPr b="0" i="0" dirty="0">
                        <a:latin typeface="Times New Roman" panose="02020603050405020304" pitchFamily="18" charset="0"/>
                        <a:cs typeface="Times New Roman" panose="02020603050405020304" pitchFamily="18" charset="0"/>
                      </a:endParaRPr>
                    </a:p>
                  </a:txBody>
                  <a:tcPr marL="91425" marR="91425" marT="91425" marB="91425" anchor="ctr">
                    <a:lnL w="19050"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gridSpan="4">
                  <a:txBody>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a:txBody>
                  <a:tcPr marL="91425" marR="91425" marT="91425" marB="91425" anchor="ctr">
                    <a:lnL w="9525"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hMerge="1">
                  <a:txBody>
                    <a:bodyPr/>
                    <a:lstStyle/>
                    <a:p>
                      <a:endParaRPr lang="it-CH"/>
                    </a:p>
                  </a:txBody>
                  <a:tcPr/>
                </a:tc>
                <a:tc hMerge="1">
                  <a:txBody>
                    <a:bodyPr/>
                    <a:lstStyle/>
                    <a:p>
                      <a:endParaRPr lang="it-CH"/>
                    </a:p>
                  </a:txBody>
                  <a:tcPr/>
                </a:tc>
                <a:tc hMerge="1">
                  <a:txBody>
                    <a:bodyPr/>
                    <a:lstStyle/>
                    <a:p>
                      <a:endParaRPr lang="it-CH"/>
                    </a:p>
                  </a:txBody>
                  <a:tcPr/>
                </a:tc>
                <a:extLst>
                  <a:ext uri="{0D108BD9-81ED-4DB2-BD59-A6C34878D82A}">
                    <a16:rowId xmlns:a16="http://schemas.microsoft.com/office/drawing/2014/main" val="10001"/>
                  </a:ext>
                </a:extLst>
              </a:tr>
              <a:tr h="641576">
                <a:tc vMerge="1">
                  <a:txBody>
                    <a:bodyPr/>
                    <a:lstStyle/>
                    <a:p>
                      <a:endParaRPr lang="it-CH"/>
                    </a:p>
                  </a:txBody>
                  <a:tcPr/>
                </a:tc>
                <a:tc gridSpan="4">
                  <a:txBody>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a:txBody>
                  <a:tcPr marL="91425" marR="91425" marT="91425" marB="91425" anchor="ctr">
                    <a:lnL w="9525"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hMerge="1">
                  <a:txBody>
                    <a:bodyPr/>
                    <a:lstStyle/>
                    <a:p>
                      <a:endParaRPr lang="it-CH"/>
                    </a:p>
                  </a:txBody>
                  <a:tcPr/>
                </a:tc>
                <a:tc hMerge="1">
                  <a:txBody>
                    <a:bodyPr/>
                    <a:lstStyle/>
                    <a:p>
                      <a:endParaRPr lang="it-CH"/>
                    </a:p>
                  </a:txBody>
                  <a:tcPr/>
                </a:tc>
                <a:tc hMerge="1">
                  <a:txBody>
                    <a:bodyPr/>
                    <a:lstStyle/>
                    <a:p>
                      <a:endParaRPr lang="it-CH"/>
                    </a:p>
                  </a:txBody>
                  <a:tcPr/>
                </a:tc>
                <a:extLst>
                  <a:ext uri="{0D108BD9-81ED-4DB2-BD59-A6C34878D82A}">
                    <a16:rowId xmlns:a16="http://schemas.microsoft.com/office/drawing/2014/main" val="10002"/>
                  </a:ext>
                </a:extLst>
              </a:tr>
            </a:tbl>
          </a:graphicData>
        </a:graphic>
      </p:graphicFrame>
      <p:grpSp>
        <p:nvGrpSpPr>
          <p:cNvPr id="1546" name="Google Shape;1546;p61"/>
          <p:cNvGrpSpPr/>
          <p:nvPr/>
        </p:nvGrpSpPr>
        <p:grpSpPr>
          <a:xfrm>
            <a:off x="5078813" y="3490245"/>
            <a:ext cx="598988" cy="673136"/>
            <a:chOff x="5817126" y="2407577"/>
            <a:chExt cx="199930" cy="199938"/>
          </a:xfrm>
        </p:grpSpPr>
        <p:sp>
          <p:nvSpPr>
            <p:cNvPr id="1547" name="Google Shape;1547;p61"/>
            <p:cNvSpPr/>
            <p:nvPr/>
          </p:nvSpPr>
          <p:spPr>
            <a:xfrm>
              <a:off x="5835605" y="2442295"/>
              <a:ext cx="146732" cy="146732"/>
            </a:xfrm>
            <a:custGeom>
              <a:avLst/>
              <a:gdLst/>
              <a:ahLst/>
              <a:cxnLst/>
              <a:rect l="l" t="t" r="r" b="b"/>
              <a:pathLst>
                <a:path w="146732" h="146732" extrusionOk="0">
                  <a:moveTo>
                    <a:pt x="54026" y="146733"/>
                  </a:moveTo>
                  <a:lnTo>
                    <a:pt x="0" y="92707"/>
                  </a:lnTo>
                  <a:lnTo>
                    <a:pt x="92707" y="0"/>
                  </a:lnTo>
                  <a:lnTo>
                    <a:pt x="135245" y="11478"/>
                  </a:lnTo>
                  <a:lnTo>
                    <a:pt x="146733" y="54026"/>
                  </a:lnTo>
                  <a:lnTo>
                    <a:pt x="54026" y="146733"/>
                  </a:lnTo>
                  <a:close/>
                  <a:moveTo>
                    <a:pt x="5877" y="92707"/>
                  </a:moveTo>
                  <a:lnTo>
                    <a:pt x="54026" y="140856"/>
                  </a:lnTo>
                  <a:lnTo>
                    <a:pt x="142094" y="52788"/>
                  </a:lnTo>
                  <a:lnTo>
                    <a:pt x="131855" y="14869"/>
                  </a:lnTo>
                  <a:lnTo>
                    <a:pt x="93936" y="4639"/>
                  </a:lnTo>
                  <a:lnTo>
                    <a:pt x="5877" y="92707"/>
                  </a:ln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1548" name="Google Shape;1548;p61"/>
            <p:cNvSpPr/>
            <p:nvPr/>
          </p:nvSpPr>
          <p:spPr>
            <a:xfrm>
              <a:off x="5964621" y="2407577"/>
              <a:ext cx="52435" cy="52425"/>
            </a:xfrm>
            <a:custGeom>
              <a:avLst/>
              <a:gdLst/>
              <a:ahLst/>
              <a:cxnLst/>
              <a:rect l="l" t="t" r="r" b="b"/>
              <a:pathLst>
                <a:path w="52435" h="52425" extrusionOk="0">
                  <a:moveTo>
                    <a:pt x="0" y="46196"/>
                  </a:moveTo>
                  <a:lnTo>
                    <a:pt x="52435" y="0"/>
                  </a:lnTo>
                  <a:lnTo>
                    <a:pt x="6239" y="52426"/>
                  </a:lnTo>
                  <a:lnTo>
                    <a:pt x="4705" y="48063"/>
                  </a:ln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1549" name="Google Shape;1549;p61"/>
            <p:cNvSpPr/>
            <p:nvPr/>
          </p:nvSpPr>
          <p:spPr>
            <a:xfrm rot="-2700000">
              <a:off x="5840372" y="2547990"/>
              <a:ext cx="23196" cy="49413"/>
            </a:xfrm>
            <a:custGeom>
              <a:avLst/>
              <a:gdLst/>
              <a:ahLst/>
              <a:cxnLst/>
              <a:rect l="l" t="t" r="r" b="b"/>
              <a:pathLst>
                <a:path w="23183" h="49386" extrusionOk="0">
                  <a:moveTo>
                    <a:pt x="0" y="0"/>
                  </a:moveTo>
                  <a:lnTo>
                    <a:pt x="23184" y="0"/>
                  </a:lnTo>
                  <a:lnTo>
                    <a:pt x="23184" y="49387"/>
                  </a:lnTo>
                  <a:lnTo>
                    <a:pt x="0" y="49387"/>
                  </a:ln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1550" name="Google Shape;1550;p61"/>
            <p:cNvSpPr/>
            <p:nvPr/>
          </p:nvSpPr>
          <p:spPr>
            <a:xfrm rot="-2700000">
              <a:off x="5840632" y="2547437"/>
              <a:ext cx="4708" cy="68436"/>
            </a:xfrm>
            <a:custGeom>
              <a:avLst/>
              <a:gdLst/>
              <a:ahLst/>
              <a:cxnLst/>
              <a:rect l="l" t="t" r="r" b="b"/>
              <a:pathLst>
                <a:path w="4705" h="68398" extrusionOk="0">
                  <a:moveTo>
                    <a:pt x="0" y="0"/>
                  </a:moveTo>
                  <a:lnTo>
                    <a:pt x="4705" y="0"/>
                  </a:lnTo>
                  <a:lnTo>
                    <a:pt x="4705" y="68398"/>
                  </a:lnTo>
                  <a:lnTo>
                    <a:pt x="0" y="68398"/>
                  </a:ln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1551" name="Google Shape;1551;p61"/>
            <p:cNvSpPr/>
            <p:nvPr/>
          </p:nvSpPr>
          <p:spPr>
            <a:xfrm>
              <a:off x="5853550" y="2453925"/>
              <a:ext cx="117157" cy="117157"/>
            </a:xfrm>
            <a:custGeom>
              <a:avLst/>
              <a:gdLst/>
              <a:ahLst/>
              <a:cxnLst/>
              <a:rect l="l" t="t" r="r" b="b"/>
              <a:pathLst>
                <a:path w="117157" h="117157" extrusionOk="0">
                  <a:moveTo>
                    <a:pt x="80734" y="29870"/>
                  </a:moveTo>
                  <a:lnTo>
                    <a:pt x="84496" y="26098"/>
                  </a:lnTo>
                  <a:lnTo>
                    <a:pt x="108356" y="49959"/>
                  </a:lnTo>
                  <a:lnTo>
                    <a:pt x="117157" y="41158"/>
                  </a:lnTo>
                  <a:lnTo>
                    <a:pt x="108918" y="8230"/>
                  </a:lnTo>
                  <a:lnTo>
                    <a:pt x="75990" y="0"/>
                  </a:lnTo>
                  <a:lnTo>
                    <a:pt x="0" y="76000"/>
                  </a:lnTo>
                  <a:lnTo>
                    <a:pt x="41158" y="117157"/>
                  </a:lnTo>
                  <a:lnTo>
                    <a:pt x="57588" y="100727"/>
                  </a:lnTo>
                  <a:lnTo>
                    <a:pt x="43405" y="86544"/>
                  </a:lnTo>
                  <a:lnTo>
                    <a:pt x="47168" y="82782"/>
                  </a:lnTo>
                  <a:lnTo>
                    <a:pt x="61350" y="96964"/>
                  </a:lnTo>
                  <a:lnTo>
                    <a:pt x="64217" y="94097"/>
                  </a:lnTo>
                  <a:lnTo>
                    <a:pt x="50035" y="79915"/>
                  </a:lnTo>
                  <a:lnTo>
                    <a:pt x="53797" y="76152"/>
                  </a:lnTo>
                  <a:lnTo>
                    <a:pt x="67980" y="90335"/>
                  </a:lnTo>
                  <a:lnTo>
                    <a:pt x="70847" y="87468"/>
                  </a:lnTo>
                  <a:lnTo>
                    <a:pt x="56664" y="73285"/>
                  </a:lnTo>
                  <a:lnTo>
                    <a:pt x="60427" y="69523"/>
                  </a:lnTo>
                  <a:lnTo>
                    <a:pt x="74609" y="83706"/>
                  </a:lnTo>
                  <a:lnTo>
                    <a:pt x="78076" y="80239"/>
                  </a:lnTo>
                  <a:lnTo>
                    <a:pt x="54216" y="56388"/>
                  </a:lnTo>
                  <a:lnTo>
                    <a:pt x="57988" y="52616"/>
                  </a:lnTo>
                  <a:lnTo>
                    <a:pt x="81839" y="76476"/>
                  </a:lnTo>
                  <a:lnTo>
                    <a:pt x="84106" y="74219"/>
                  </a:lnTo>
                  <a:lnTo>
                    <a:pt x="69913" y="60027"/>
                  </a:lnTo>
                  <a:lnTo>
                    <a:pt x="73685" y="56264"/>
                  </a:lnTo>
                  <a:lnTo>
                    <a:pt x="87868" y="70447"/>
                  </a:lnTo>
                  <a:lnTo>
                    <a:pt x="90735" y="67589"/>
                  </a:lnTo>
                  <a:lnTo>
                    <a:pt x="76543" y="53397"/>
                  </a:lnTo>
                  <a:lnTo>
                    <a:pt x="80315" y="49635"/>
                  </a:lnTo>
                  <a:lnTo>
                    <a:pt x="94497" y="63817"/>
                  </a:lnTo>
                  <a:lnTo>
                    <a:pt x="97365" y="60960"/>
                  </a:lnTo>
                  <a:lnTo>
                    <a:pt x="83172" y="46768"/>
                  </a:lnTo>
                  <a:lnTo>
                    <a:pt x="86944" y="43005"/>
                  </a:lnTo>
                  <a:lnTo>
                    <a:pt x="101127" y="57188"/>
                  </a:lnTo>
                  <a:lnTo>
                    <a:pt x="104594" y="53721"/>
                  </a:ln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grpSp>
      <p:sp>
        <p:nvSpPr>
          <p:cNvPr id="7" name="Rettangolo 6">
            <a:extLst>
              <a:ext uri="{FF2B5EF4-FFF2-40B4-BE49-F238E27FC236}">
                <a16:creationId xmlns:a16="http://schemas.microsoft.com/office/drawing/2014/main" id="{CB465A5F-FB70-4427-20AF-393E606EA9AC}"/>
              </a:ext>
            </a:extLst>
          </p:cNvPr>
          <p:cNvSpPr/>
          <p:nvPr/>
        </p:nvSpPr>
        <p:spPr>
          <a:xfrm>
            <a:off x="4829827" y="3327933"/>
            <a:ext cx="3804176" cy="1118790"/>
          </a:xfrm>
          <a:prstGeom prst="rect">
            <a:avLst/>
          </a:prstGeom>
          <a:solidFill>
            <a:srgbClr val="E3F4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CH">
              <a:latin typeface="+mj-lt"/>
            </a:endParaRPr>
          </a:p>
        </p:txBody>
      </p:sp>
      <mc:AlternateContent xmlns:mc="http://schemas.openxmlformats.org/markup-compatibility/2006">
        <mc:Choice xmlns:a14="http://schemas.microsoft.com/office/drawing/2010/main" Requires="a14">
          <p:sp>
            <p:nvSpPr>
              <p:cNvPr id="6" name="CasellaDiTesto 5">
                <a:extLst>
                  <a:ext uri="{FF2B5EF4-FFF2-40B4-BE49-F238E27FC236}">
                    <a16:creationId xmlns:a16="http://schemas.microsoft.com/office/drawing/2014/main" id="{D2210A95-A011-2192-3D6B-5329AA249F31}"/>
                  </a:ext>
                </a:extLst>
              </p:cNvPr>
              <p:cNvSpPr txBox="1"/>
              <p:nvPr/>
            </p:nvSpPr>
            <p:spPr>
              <a:xfrm>
                <a:off x="4829827" y="3674501"/>
                <a:ext cx="3790913" cy="369332"/>
              </a:xfrm>
              <a:prstGeom prst="rect">
                <a:avLst/>
              </a:prstGeom>
              <a:noFill/>
            </p:spPr>
            <p:txBody>
              <a:bodyPr wrap="square" lIns="0" tIns="0" rIns="0" bIns="0" rtlCol="0">
                <a:spAutoFit/>
              </a:bodyPr>
              <a:lstStyle/>
              <a:p>
                <a:pPr algn="ctr"/>
                <a14:m>
                  <m:oMath xmlns:m="http://schemas.openxmlformats.org/officeDocument/2006/math">
                    <m:acc>
                      <m:accPr>
                        <m:chr m:val="̂"/>
                        <m:ctrlPr>
                          <a:rPr lang="it-CH" sz="2400" smtClean="0">
                            <a:latin typeface="+mj-lt"/>
                          </a:rPr>
                        </m:ctrlPr>
                      </m:accPr>
                      <m:e>
                        <m:r>
                          <a:rPr lang="en-US" sz="2400" smtClean="0">
                            <a:latin typeface="+mj-lt"/>
                          </a:rPr>
                          <m:t>𝑐</m:t>
                        </m:r>
                      </m:e>
                    </m:acc>
                  </m:oMath>
                </a14:m>
                <a:r>
                  <a:rPr lang="it-CH" sz="2400" baseline="-25000" dirty="0">
                    <a:latin typeface="+mj-lt"/>
                    <a:cs typeface="Times New Roman" panose="02020603050405020304" pitchFamily="18" charset="0"/>
                  </a:rPr>
                  <a:t>i</a:t>
                </a:r>
                <a:r>
                  <a:rPr lang="it-CH" sz="2400" dirty="0">
                    <a:latin typeface="+mj-lt"/>
                    <a:cs typeface="Times New Roman" panose="02020603050405020304" pitchFamily="18" charset="0"/>
                  </a:rPr>
                  <a:t> = </a:t>
                </a:r>
                <a14:m>
                  <m:oMath xmlns:m="http://schemas.openxmlformats.org/officeDocument/2006/math">
                    <m:acc>
                      <m:accPr>
                        <m:chr m:val="̂"/>
                        <m:ctrlPr>
                          <a:rPr lang="it-CH" sz="2400" smtClean="0">
                            <a:latin typeface="+mj-lt"/>
                          </a:rPr>
                        </m:ctrlPr>
                      </m:accPr>
                      <m:e>
                        <m:r>
                          <a:rPr lang="en-US" sz="2400" smtClean="0">
                            <a:latin typeface="+mj-lt"/>
                          </a:rPr>
                          <m:t>𝑝</m:t>
                        </m:r>
                      </m:e>
                    </m:acc>
                  </m:oMath>
                </a14:m>
                <a:r>
                  <a:rPr lang="it-CH" sz="2400" baseline="-25000" dirty="0">
                    <a:latin typeface="+mj-lt"/>
                    <a:cs typeface="Times New Roman" panose="02020603050405020304" pitchFamily="18" charset="0"/>
                  </a:rPr>
                  <a:t>i</a:t>
                </a:r>
                <a:r>
                  <a:rPr lang="it-CH" sz="2400" dirty="0">
                    <a:latin typeface="+mj-lt"/>
                    <a:cs typeface="Times New Roman" panose="02020603050405020304" pitchFamily="18" charset="0"/>
                  </a:rPr>
                  <a:t> </a:t>
                </a:r>
                <a14:m>
                  <m:oMath xmlns:m="http://schemas.openxmlformats.org/officeDocument/2006/math">
                    <m:r>
                      <a:rPr lang="it-CH" sz="2400" smtClean="0">
                        <a:latin typeface="+mj-lt"/>
                        <a:ea typeface="Cambria Math" panose="02040503050406030204" pitchFamily="18" charset="0"/>
                      </a:rPr>
                      <m:t>∙</m:t>
                    </m:r>
                    <m:acc>
                      <m:accPr>
                        <m:chr m:val="̂"/>
                        <m:ctrlPr>
                          <a:rPr lang="it-CH" sz="2400">
                            <a:latin typeface="+mj-lt"/>
                          </a:rPr>
                        </m:ctrlPr>
                      </m:accPr>
                      <m:e>
                        <m:r>
                          <a:rPr lang="en-US" sz="2400">
                            <a:latin typeface="+mj-lt"/>
                          </a:rPr>
                          <m:t>𝑐</m:t>
                        </m:r>
                      </m:e>
                    </m:acc>
                  </m:oMath>
                </a14:m>
                <a:r>
                  <a:rPr lang="it-CH" sz="2400" baseline="-25000" dirty="0">
                    <a:latin typeface="+mj-lt"/>
                    <a:cs typeface="Times New Roman" panose="02020603050405020304" pitchFamily="18" charset="0"/>
                  </a:rPr>
                  <a:t>i</a:t>
                </a:r>
                <a:r>
                  <a:rPr lang="it-CH" sz="2400" baseline="30000" dirty="0">
                    <a:latin typeface="+mj-lt"/>
                    <a:cs typeface="Times New Roman" panose="02020603050405020304" pitchFamily="18" charset="0"/>
                  </a:rPr>
                  <a:t>+</a:t>
                </a:r>
                <a:r>
                  <a:rPr lang="it-CH" sz="2400" dirty="0">
                    <a:latin typeface="+mj-lt"/>
                    <a:cs typeface="Times New Roman" panose="02020603050405020304" pitchFamily="18" charset="0"/>
                  </a:rPr>
                  <a:t>+ (1-</a:t>
                </a:r>
                <a14:m>
                  <m:oMath xmlns:m="http://schemas.openxmlformats.org/officeDocument/2006/math">
                    <m:acc>
                      <m:accPr>
                        <m:chr m:val="̂"/>
                        <m:ctrlPr>
                          <a:rPr lang="it-CH" sz="2400">
                            <a:latin typeface="+mj-lt"/>
                          </a:rPr>
                        </m:ctrlPr>
                      </m:accPr>
                      <m:e>
                        <m:r>
                          <a:rPr lang="en-US" sz="2400">
                            <a:latin typeface="+mj-lt"/>
                          </a:rPr>
                          <m:t>𝑝</m:t>
                        </m:r>
                      </m:e>
                    </m:acc>
                  </m:oMath>
                </a14:m>
                <a:r>
                  <a:rPr lang="it-CH" sz="2400" baseline="-25000" dirty="0">
                    <a:latin typeface="+mj-lt"/>
                    <a:cs typeface="Times New Roman" panose="02020603050405020304" pitchFamily="18" charset="0"/>
                  </a:rPr>
                  <a:t>i</a:t>
                </a:r>
                <a:r>
                  <a:rPr lang="it-CH" sz="2400" dirty="0">
                    <a:latin typeface="+mj-lt"/>
                    <a:cs typeface="Times New Roman" panose="02020603050405020304" pitchFamily="18" charset="0"/>
                  </a:rPr>
                  <a:t>)</a:t>
                </a:r>
                <a14:m>
                  <m:oMath xmlns:m="http://schemas.openxmlformats.org/officeDocument/2006/math">
                    <m:r>
                      <a:rPr lang="it-CH" sz="2400">
                        <a:latin typeface="+mj-lt"/>
                        <a:ea typeface="Cambria Math" panose="02040503050406030204" pitchFamily="18" charset="0"/>
                      </a:rPr>
                      <m:t>∙</m:t>
                    </m:r>
                    <m:acc>
                      <m:accPr>
                        <m:chr m:val="̂"/>
                        <m:ctrlPr>
                          <a:rPr lang="it-CH" sz="2400">
                            <a:latin typeface="+mj-lt"/>
                          </a:rPr>
                        </m:ctrlPr>
                      </m:accPr>
                      <m:e>
                        <m:r>
                          <a:rPr lang="en-US" sz="2400">
                            <a:latin typeface="+mj-lt"/>
                          </a:rPr>
                          <m:t>𝑐</m:t>
                        </m:r>
                      </m:e>
                    </m:acc>
                  </m:oMath>
                </a14:m>
                <a:r>
                  <a:rPr lang="it-CH" sz="2400" baseline="-25000" dirty="0">
                    <a:latin typeface="+mj-lt"/>
                    <a:cs typeface="Times New Roman" panose="02020603050405020304" pitchFamily="18" charset="0"/>
                  </a:rPr>
                  <a:t>i</a:t>
                </a:r>
                <a:r>
                  <a:rPr lang="it-CH" sz="2400" baseline="30000" dirty="0">
                    <a:latin typeface="+mj-lt"/>
                    <a:cs typeface="Times New Roman" panose="02020603050405020304" pitchFamily="18" charset="0"/>
                  </a:rPr>
                  <a:t>-</a:t>
                </a:r>
                <a:endParaRPr lang="it-CH" sz="2400" dirty="0">
                  <a:latin typeface="+mj-lt"/>
                  <a:cs typeface="Times New Roman" panose="02020603050405020304" pitchFamily="18" charset="0"/>
                </a:endParaRPr>
              </a:p>
            </p:txBody>
          </p:sp>
        </mc:Choice>
        <mc:Fallback>
          <p:sp>
            <p:nvSpPr>
              <p:cNvPr id="6" name="CasellaDiTesto 5">
                <a:extLst>
                  <a:ext uri="{FF2B5EF4-FFF2-40B4-BE49-F238E27FC236}">
                    <a16:creationId xmlns:a16="http://schemas.microsoft.com/office/drawing/2014/main" id="{D2210A95-A011-2192-3D6B-5329AA249F31}"/>
                  </a:ext>
                </a:extLst>
              </p:cNvPr>
              <p:cNvSpPr txBox="1">
                <a:spLocks noRot="1" noChangeAspect="1" noMove="1" noResize="1" noEditPoints="1" noAdjustHandles="1" noChangeArrowheads="1" noChangeShapeType="1" noTextEdit="1"/>
              </p:cNvSpPr>
              <p:nvPr/>
            </p:nvSpPr>
            <p:spPr>
              <a:xfrm>
                <a:off x="4829827" y="3674501"/>
                <a:ext cx="3790913" cy="369332"/>
              </a:xfrm>
              <a:prstGeom prst="rect">
                <a:avLst/>
              </a:prstGeom>
              <a:blipFill>
                <a:blip r:embed="rId3"/>
                <a:stretch>
                  <a:fillRect t="-26667" b="-50000"/>
                </a:stretch>
              </a:blipFill>
            </p:spPr>
            <p:txBody>
              <a:bodyPr/>
              <a:lstStyle/>
              <a:p>
                <a:r>
                  <a:rPr lang="it-CH">
                    <a:noFill/>
                  </a:rPr>
                  <a:t> </a:t>
                </a:r>
              </a:p>
            </p:txBody>
          </p:sp>
        </mc:Fallback>
      </mc:AlternateContent>
      <p:graphicFrame>
        <p:nvGraphicFramePr>
          <p:cNvPr id="8" name="Google Shape;1534;p61">
            <a:extLst>
              <a:ext uri="{FF2B5EF4-FFF2-40B4-BE49-F238E27FC236}">
                <a16:creationId xmlns:a16="http://schemas.microsoft.com/office/drawing/2014/main" id="{AAA8AAD4-BFA0-957C-9FC2-44689D36CB6C}"/>
              </a:ext>
            </a:extLst>
          </p:cNvPr>
          <p:cNvGraphicFramePr/>
          <p:nvPr>
            <p:extLst>
              <p:ext uri="{D42A27DB-BD31-4B8C-83A1-F6EECF244321}">
                <p14:modId xmlns:p14="http://schemas.microsoft.com/office/powerpoint/2010/main" val="4070572542"/>
              </p:ext>
            </p:extLst>
          </p:nvPr>
        </p:nvGraphicFramePr>
        <p:xfrm>
          <a:off x="386968" y="2617016"/>
          <a:ext cx="3830704" cy="1829708"/>
        </p:xfrm>
        <a:graphic>
          <a:graphicData uri="http://schemas.openxmlformats.org/drawingml/2006/table">
            <a:tbl>
              <a:tblPr>
                <a:noFill/>
                <a:tableStyleId>{A65FFBA2-4A72-427B-9133-9EC11719232F}</a:tableStyleId>
              </a:tblPr>
              <a:tblGrid>
                <a:gridCol w="1125659">
                  <a:extLst>
                    <a:ext uri="{9D8B030D-6E8A-4147-A177-3AD203B41FA5}">
                      <a16:colId xmlns:a16="http://schemas.microsoft.com/office/drawing/2014/main" val="20000"/>
                    </a:ext>
                  </a:extLst>
                </a:gridCol>
                <a:gridCol w="406622">
                  <a:extLst>
                    <a:ext uri="{9D8B030D-6E8A-4147-A177-3AD203B41FA5}">
                      <a16:colId xmlns:a16="http://schemas.microsoft.com/office/drawing/2014/main" val="20001"/>
                    </a:ext>
                  </a:extLst>
                </a:gridCol>
                <a:gridCol w="766141">
                  <a:extLst>
                    <a:ext uri="{9D8B030D-6E8A-4147-A177-3AD203B41FA5}">
                      <a16:colId xmlns:a16="http://schemas.microsoft.com/office/drawing/2014/main" val="20002"/>
                    </a:ext>
                  </a:extLst>
                </a:gridCol>
                <a:gridCol w="766141">
                  <a:extLst>
                    <a:ext uri="{9D8B030D-6E8A-4147-A177-3AD203B41FA5}">
                      <a16:colId xmlns:a16="http://schemas.microsoft.com/office/drawing/2014/main" val="20003"/>
                    </a:ext>
                  </a:extLst>
                </a:gridCol>
                <a:gridCol w="766141">
                  <a:extLst>
                    <a:ext uri="{9D8B030D-6E8A-4147-A177-3AD203B41FA5}">
                      <a16:colId xmlns:a16="http://schemas.microsoft.com/office/drawing/2014/main" val="20004"/>
                    </a:ext>
                  </a:extLst>
                </a:gridCol>
              </a:tblGrid>
              <a:tr h="713433">
                <a:tc gridSpan="5">
                  <a:txBody>
                    <a:bodyPr/>
                    <a:lstStyle/>
                    <a:p>
                      <a:pPr marL="0" lvl="0" indent="0" algn="l" rtl="0">
                        <a:spcBef>
                          <a:spcPts val="0"/>
                        </a:spcBef>
                        <a:spcAft>
                          <a:spcPts val="0"/>
                        </a:spcAft>
                        <a:buNone/>
                      </a:pPr>
                      <a:r>
                        <a:rPr lang="en" sz="1800" b="0" i="0" dirty="0">
                          <a:solidFill>
                            <a:schemeClr val="accent6"/>
                          </a:solidFill>
                          <a:latin typeface="Times New Roman" panose="02020603050405020304" pitchFamily="18" charset="0"/>
                          <a:ea typeface="Raleway Black"/>
                          <a:cs typeface="Times New Roman" panose="02020603050405020304" pitchFamily="18" charset="0"/>
                          <a:sym typeface="Raleway Black"/>
                        </a:rPr>
                        <a:t>CBMs</a:t>
                      </a:r>
                      <a:endParaRPr sz="1800" b="0" i="0" dirty="0">
                        <a:solidFill>
                          <a:schemeClr val="accent6"/>
                        </a:solidFill>
                        <a:latin typeface="Times New Roman" panose="02020603050405020304" pitchFamily="18" charset="0"/>
                        <a:ea typeface="Raleway Black"/>
                        <a:cs typeface="Times New Roman" panose="02020603050405020304" pitchFamily="18" charset="0"/>
                        <a:sym typeface="Raleway Black"/>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hMerge="1">
                  <a:txBody>
                    <a:bodyPr/>
                    <a:lstStyle/>
                    <a:p>
                      <a:endParaRPr lang="it-CH"/>
                    </a:p>
                  </a:txBody>
                  <a:tcPr/>
                </a:tc>
                <a:tc hMerge="1">
                  <a:txBody>
                    <a:bodyPr/>
                    <a:lstStyle/>
                    <a:p>
                      <a:endParaRPr lang="it-CH"/>
                    </a:p>
                  </a:txBody>
                  <a:tcPr/>
                </a:tc>
                <a:tc hMerge="1">
                  <a:txBody>
                    <a:bodyPr/>
                    <a:lstStyle/>
                    <a:p>
                      <a:endParaRPr lang="it-CH"/>
                    </a:p>
                  </a:txBody>
                  <a:tcPr/>
                </a:tc>
                <a:tc hMerge="1">
                  <a:txBody>
                    <a:bodyPr/>
                    <a:lstStyle/>
                    <a:p>
                      <a:endParaRPr lang="it-CH"/>
                    </a:p>
                  </a:txBody>
                  <a:tcPr/>
                </a:tc>
                <a:extLst>
                  <a:ext uri="{0D108BD9-81ED-4DB2-BD59-A6C34878D82A}">
                    <a16:rowId xmlns:a16="http://schemas.microsoft.com/office/drawing/2014/main" val="10000"/>
                  </a:ext>
                </a:extLst>
              </a:tr>
              <a:tr h="474699">
                <a:tc rowSpan="2">
                  <a:txBody>
                    <a:bodyPr/>
                    <a:lstStyle/>
                    <a:p>
                      <a:pPr marL="0" lvl="0" indent="0" algn="l" rtl="0">
                        <a:spcBef>
                          <a:spcPts val="0"/>
                        </a:spcBef>
                        <a:spcAft>
                          <a:spcPts val="0"/>
                        </a:spcAft>
                        <a:buNone/>
                      </a:pPr>
                      <a:endParaRPr b="0" i="0" dirty="0">
                        <a:latin typeface="Times New Roman" panose="02020603050405020304" pitchFamily="18" charset="0"/>
                        <a:cs typeface="Times New Roman" panose="02020603050405020304" pitchFamily="18" charset="0"/>
                      </a:endParaRPr>
                    </a:p>
                  </a:txBody>
                  <a:tcPr marL="91425" marR="91425" marT="91425" marB="91425" anchor="ctr">
                    <a:lnL w="19050"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gridSpan="4">
                  <a:txBody>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a:txBody>
                  <a:tcPr marL="91425" marR="91425" marT="91425" marB="91425" anchor="ctr">
                    <a:lnL w="9525"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hMerge="1">
                  <a:txBody>
                    <a:bodyPr/>
                    <a:lstStyle/>
                    <a:p>
                      <a:endParaRPr lang="it-CH"/>
                    </a:p>
                  </a:txBody>
                  <a:tcPr/>
                </a:tc>
                <a:tc hMerge="1">
                  <a:txBody>
                    <a:bodyPr/>
                    <a:lstStyle/>
                    <a:p>
                      <a:endParaRPr lang="it-CH"/>
                    </a:p>
                  </a:txBody>
                  <a:tcPr/>
                </a:tc>
                <a:tc hMerge="1">
                  <a:txBody>
                    <a:bodyPr/>
                    <a:lstStyle/>
                    <a:p>
                      <a:endParaRPr lang="it-CH"/>
                    </a:p>
                  </a:txBody>
                  <a:tcPr/>
                </a:tc>
                <a:extLst>
                  <a:ext uri="{0D108BD9-81ED-4DB2-BD59-A6C34878D82A}">
                    <a16:rowId xmlns:a16="http://schemas.microsoft.com/office/drawing/2014/main" val="10001"/>
                  </a:ext>
                </a:extLst>
              </a:tr>
              <a:tr h="641576">
                <a:tc vMerge="1">
                  <a:txBody>
                    <a:bodyPr/>
                    <a:lstStyle/>
                    <a:p>
                      <a:endParaRPr lang="it-CH"/>
                    </a:p>
                  </a:txBody>
                  <a:tcPr/>
                </a:tc>
                <a:tc gridSpan="4">
                  <a:txBody>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a:txBody>
                  <a:tcPr marL="91425" marR="91425" marT="91425" marB="91425" anchor="ctr">
                    <a:lnL w="9525"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hMerge="1">
                  <a:txBody>
                    <a:bodyPr/>
                    <a:lstStyle/>
                    <a:p>
                      <a:endParaRPr lang="it-CH"/>
                    </a:p>
                  </a:txBody>
                  <a:tcPr/>
                </a:tc>
                <a:tc hMerge="1">
                  <a:txBody>
                    <a:bodyPr/>
                    <a:lstStyle/>
                    <a:p>
                      <a:endParaRPr lang="it-CH"/>
                    </a:p>
                  </a:txBody>
                  <a:tcPr/>
                </a:tc>
                <a:tc hMerge="1">
                  <a:txBody>
                    <a:bodyPr/>
                    <a:lstStyle/>
                    <a:p>
                      <a:endParaRPr lang="it-CH"/>
                    </a:p>
                  </a:txBody>
                  <a:tcPr/>
                </a:tc>
                <a:extLst>
                  <a:ext uri="{0D108BD9-81ED-4DB2-BD59-A6C34878D82A}">
                    <a16:rowId xmlns:a16="http://schemas.microsoft.com/office/drawing/2014/main" val="10002"/>
                  </a:ext>
                </a:extLst>
              </a:tr>
            </a:tbl>
          </a:graphicData>
        </a:graphic>
      </p:graphicFrame>
      <p:grpSp>
        <p:nvGrpSpPr>
          <p:cNvPr id="9" name="Google Shape;1546;p61">
            <a:extLst>
              <a:ext uri="{FF2B5EF4-FFF2-40B4-BE49-F238E27FC236}">
                <a16:creationId xmlns:a16="http://schemas.microsoft.com/office/drawing/2014/main" id="{8CF3F455-6AB9-D68B-10DF-C37F9EEDB02E}"/>
              </a:ext>
            </a:extLst>
          </p:cNvPr>
          <p:cNvGrpSpPr/>
          <p:nvPr/>
        </p:nvGrpSpPr>
        <p:grpSpPr>
          <a:xfrm>
            <a:off x="648529" y="3309333"/>
            <a:ext cx="598988" cy="673135"/>
            <a:chOff x="5817126" y="2407577"/>
            <a:chExt cx="199930" cy="199938"/>
          </a:xfrm>
        </p:grpSpPr>
        <p:sp>
          <p:nvSpPr>
            <p:cNvPr id="10" name="Google Shape;1547;p61">
              <a:extLst>
                <a:ext uri="{FF2B5EF4-FFF2-40B4-BE49-F238E27FC236}">
                  <a16:creationId xmlns:a16="http://schemas.microsoft.com/office/drawing/2014/main" id="{FB64A7FA-F961-164D-F922-E33F59AD1924}"/>
                </a:ext>
              </a:extLst>
            </p:cNvPr>
            <p:cNvSpPr/>
            <p:nvPr/>
          </p:nvSpPr>
          <p:spPr>
            <a:xfrm>
              <a:off x="5835605" y="2442295"/>
              <a:ext cx="146732" cy="146732"/>
            </a:xfrm>
            <a:custGeom>
              <a:avLst/>
              <a:gdLst/>
              <a:ahLst/>
              <a:cxnLst/>
              <a:rect l="l" t="t" r="r" b="b"/>
              <a:pathLst>
                <a:path w="146732" h="146732" extrusionOk="0">
                  <a:moveTo>
                    <a:pt x="54026" y="146733"/>
                  </a:moveTo>
                  <a:lnTo>
                    <a:pt x="0" y="92707"/>
                  </a:lnTo>
                  <a:lnTo>
                    <a:pt x="92707" y="0"/>
                  </a:lnTo>
                  <a:lnTo>
                    <a:pt x="135245" y="11478"/>
                  </a:lnTo>
                  <a:lnTo>
                    <a:pt x="146733" y="54026"/>
                  </a:lnTo>
                  <a:lnTo>
                    <a:pt x="54026" y="146733"/>
                  </a:lnTo>
                  <a:close/>
                  <a:moveTo>
                    <a:pt x="5877" y="92707"/>
                  </a:moveTo>
                  <a:lnTo>
                    <a:pt x="54026" y="140856"/>
                  </a:lnTo>
                  <a:lnTo>
                    <a:pt x="142094" y="52788"/>
                  </a:lnTo>
                  <a:lnTo>
                    <a:pt x="131855" y="14869"/>
                  </a:lnTo>
                  <a:lnTo>
                    <a:pt x="93936" y="4639"/>
                  </a:lnTo>
                  <a:lnTo>
                    <a:pt x="5877" y="92707"/>
                  </a:ln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11" name="Google Shape;1548;p61">
              <a:extLst>
                <a:ext uri="{FF2B5EF4-FFF2-40B4-BE49-F238E27FC236}">
                  <a16:creationId xmlns:a16="http://schemas.microsoft.com/office/drawing/2014/main" id="{4C0F2460-225E-8D2B-87B6-9408FE9CFC08}"/>
                </a:ext>
              </a:extLst>
            </p:cNvPr>
            <p:cNvSpPr/>
            <p:nvPr/>
          </p:nvSpPr>
          <p:spPr>
            <a:xfrm>
              <a:off x="5964621" y="2407577"/>
              <a:ext cx="52435" cy="52425"/>
            </a:xfrm>
            <a:custGeom>
              <a:avLst/>
              <a:gdLst/>
              <a:ahLst/>
              <a:cxnLst/>
              <a:rect l="l" t="t" r="r" b="b"/>
              <a:pathLst>
                <a:path w="52435" h="52425" extrusionOk="0">
                  <a:moveTo>
                    <a:pt x="0" y="46196"/>
                  </a:moveTo>
                  <a:lnTo>
                    <a:pt x="52435" y="0"/>
                  </a:lnTo>
                  <a:lnTo>
                    <a:pt x="6239" y="52426"/>
                  </a:lnTo>
                  <a:lnTo>
                    <a:pt x="4705" y="48063"/>
                  </a:ln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12" name="Google Shape;1549;p61">
              <a:extLst>
                <a:ext uri="{FF2B5EF4-FFF2-40B4-BE49-F238E27FC236}">
                  <a16:creationId xmlns:a16="http://schemas.microsoft.com/office/drawing/2014/main" id="{7CC005D4-AE93-EE90-A163-BE4FB148CE5D}"/>
                </a:ext>
              </a:extLst>
            </p:cNvPr>
            <p:cNvSpPr/>
            <p:nvPr/>
          </p:nvSpPr>
          <p:spPr>
            <a:xfrm rot="-2700000">
              <a:off x="5840372" y="2547990"/>
              <a:ext cx="23196" cy="49413"/>
            </a:xfrm>
            <a:custGeom>
              <a:avLst/>
              <a:gdLst/>
              <a:ahLst/>
              <a:cxnLst/>
              <a:rect l="l" t="t" r="r" b="b"/>
              <a:pathLst>
                <a:path w="23183" h="49386" extrusionOk="0">
                  <a:moveTo>
                    <a:pt x="0" y="0"/>
                  </a:moveTo>
                  <a:lnTo>
                    <a:pt x="23184" y="0"/>
                  </a:lnTo>
                  <a:lnTo>
                    <a:pt x="23184" y="49387"/>
                  </a:lnTo>
                  <a:lnTo>
                    <a:pt x="0" y="49387"/>
                  </a:ln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13" name="Google Shape;1550;p61">
              <a:extLst>
                <a:ext uri="{FF2B5EF4-FFF2-40B4-BE49-F238E27FC236}">
                  <a16:creationId xmlns:a16="http://schemas.microsoft.com/office/drawing/2014/main" id="{5C6021C0-AC31-B9AD-8C32-85D71DD88F20}"/>
                </a:ext>
              </a:extLst>
            </p:cNvPr>
            <p:cNvSpPr/>
            <p:nvPr/>
          </p:nvSpPr>
          <p:spPr>
            <a:xfrm rot="-2700000">
              <a:off x="5840632" y="2547437"/>
              <a:ext cx="4708" cy="68436"/>
            </a:xfrm>
            <a:custGeom>
              <a:avLst/>
              <a:gdLst/>
              <a:ahLst/>
              <a:cxnLst/>
              <a:rect l="l" t="t" r="r" b="b"/>
              <a:pathLst>
                <a:path w="4705" h="68398" extrusionOk="0">
                  <a:moveTo>
                    <a:pt x="0" y="0"/>
                  </a:moveTo>
                  <a:lnTo>
                    <a:pt x="4705" y="0"/>
                  </a:lnTo>
                  <a:lnTo>
                    <a:pt x="4705" y="68398"/>
                  </a:lnTo>
                  <a:lnTo>
                    <a:pt x="0" y="68398"/>
                  </a:ln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sp>
          <p:nvSpPr>
            <p:cNvPr id="14" name="Google Shape;1551;p61">
              <a:extLst>
                <a:ext uri="{FF2B5EF4-FFF2-40B4-BE49-F238E27FC236}">
                  <a16:creationId xmlns:a16="http://schemas.microsoft.com/office/drawing/2014/main" id="{1D4718CB-3113-889B-7B54-F4BE06A32F09}"/>
                </a:ext>
              </a:extLst>
            </p:cNvPr>
            <p:cNvSpPr/>
            <p:nvPr/>
          </p:nvSpPr>
          <p:spPr>
            <a:xfrm>
              <a:off x="5853550" y="2453925"/>
              <a:ext cx="117157" cy="117157"/>
            </a:xfrm>
            <a:custGeom>
              <a:avLst/>
              <a:gdLst/>
              <a:ahLst/>
              <a:cxnLst/>
              <a:rect l="l" t="t" r="r" b="b"/>
              <a:pathLst>
                <a:path w="117157" h="117157" extrusionOk="0">
                  <a:moveTo>
                    <a:pt x="80734" y="29870"/>
                  </a:moveTo>
                  <a:lnTo>
                    <a:pt x="84496" y="26098"/>
                  </a:lnTo>
                  <a:lnTo>
                    <a:pt x="108356" y="49959"/>
                  </a:lnTo>
                  <a:lnTo>
                    <a:pt x="117157" y="41158"/>
                  </a:lnTo>
                  <a:lnTo>
                    <a:pt x="108918" y="8230"/>
                  </a:lnTo>
                  <a:lnTo>
                    <a:pt x="75990" y="0"/>
                  </a:lnTo>
                  <a:lnTo>
                    <a:pt x="0" y="76000"/>
                  </a:lnTo>
                  <a:lnTo>
                    <a:pt x="41158" y="117157"/>
                  </a:lnTo>
                  <a:lnTo>
                    <a:pt x="57588" y="100727"/>
                  </a:lnTo>
                  <a:lnTo>
                    <a:pt x="43405" y="86544"/>
                  </a:lnTo>
                  <a:lnTo>
                    <a:pt x="47168" y="82782"/>
                  </a:lnTo>
                  <a:lnTo>
                    <a:pt x="61350" y="96964"/>
                  </a:lnTo>
                  <a:lnTo>
                    <a:pt x="64217" y="94097"/>
                  </a:lnTo>
                  <a:lnTo>
                    <a:pt x="50035" y="79915"/>
                  </a:lnTo>
                  <a:lnTo>
                    <a:pt x="53797" y="76152"/>
                  </a:lnTo>
                  <a:lnTo>
                    <a:pt x="67980" y="90335"/>
                  </a:lnTo>
                  <a:lnTo>
                    <a:pt x="70847" y="87468"/>
                  </a:lnTo>
                  <a:lnTo>
                    <a:pt x="56664" y="73285"/>
                  </a:lnTo>
                  <a:lnTo>
                    <a:pt x="60427" y="69523"/>
                  </a:lnTo>
                  <a:lnTo>
                    <a:pt x="74609" y="83706"/>
                  </a:lnTo>
                  <a:lnTo>
                    <a:pt x="78076" y="80239"/>
                  </a:lnTo>
                  <a:lnTo>
                    <a:pt x="54216" y="56388"/>
                  </a:lnTo>
                  <a:lnTo>
                    <a:pt x="57988" y="52616"/>
                  </a:lnTo>
                  <a:lnTo>
                    <a:pt x="81839" y="76476"/>
                  </a:lnTo>
                  <a:lnTo>
                    <a:pt x="84106" y="74219"/>
                  </a:lnTo>
                  <a:lnTo>
                    <a:pt x="69913" y="60027"/>
                  </a:lnTo>
                  <a:lnTo>
                    <a:pt x="73685" y="56264"/>
                  </a:lnTo>
                  <a:lnTo>
                    <a:pt x="87868" y="70447"/>
                  </a:lnTo>
                  <a:lnTo>
                    <a:pt x="90735" y="67589"/>
                  </a:lnTo>
                  <a:lnTo>
                    <a:pt x="76543" y="53397"/>
                  </a:lnTo>
                  <a:lnTo>
                    <a:pt x="80315" y="49635"/>
                  </a:lnTo>
                  <a:lnTo>
                    <a:pt x="94497" y="63817"/>
                  </a:lnTo>
                  <a:lnTo>
                    <a:pt x="97365" y="60960"/>
                  </a:lnTo>
                  <a:lnTo>
                    <a:pt x="83172" y="46768"/>
                  </a:lnTo>
                  <a:lnTo>
                    <a:pt x="86944" y="43005"/>
                  </a:lnTo>
                  <a:lnTo>
                    <a:pt x="101127" y="57188"/>
                  </a:lnTo>
                  <a:lnTo>
                    <a:pt x="104594" y="53721"/>
                  </a:ln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j-lt"/>
                <a:ea typeface="Calibri"/>
                <a:cs typeface="Calibri"/>
                <a:sym typeface="Calibri"/>
              </a:endParaRPr>
            </a:p>
          </p:txBody>
        </p:sp>
      </p:grpSp>
      <p:sp>
        <p:nvSpPr>
          <p:cNvPr id="15" name="Rettangolo 14">
            <a:extLst>
              <a:ext uri="{FF2B5EF4-FFF2-40B4-BE49-F238E27FC236}">
                <a16:creationId xmlns:a16="http://schemas.microsoft.com/office/drawing/2014/main" id="{DC92ACC6-D504-1FFC-EC38-2A3BE8802B03}"/>
              </a:ext>
            </a:extLst>
          </p:cNvPr>
          <p:cNvSpPr/>
          <p:nvPr/>
        </p:nvSpPr>
        <p:spPr>
          <a:xfrm>
            <a:off x="399543" y="3309333"/>
            <a:ext cx="3804174" cy="1137390"/>
          </a:xfrm>
          <a:prstGeom prst="rect">
            <a:avLst/>
          </a:prstGeom>
          <a:solidFill>
            <a:srgbClr val="E3F4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CH">
              <a:latin typeface="+mj-lt"/>
            </a:endParaRPr>
          </a:p>
        </p:txBody>
      </p:sp>
      <mc:AlternateContent xmlns:mc="http://schemas.openxmlformats.org/markup-compatibility/2006">
        <mc:Choice xmlns:a14="http://schemas.microsoft.com/office/drawing/2010/main" Requires="a14">
          <p:sp>
            <p:nvSpPr>
              <p:cNvPr id="16" name="CasellaDiTesto 15">
                <a:extLst>
                  <a:ext uri="{FF2B5EF4-FFF2-40B4-BE49-F238E27FC236}">
                    <a16:creationId xmlns:a16="http://schemas.microsoft.com/office/drawing/2014/main" id="{DCCB5372-E2E9-D4C1-F554-D15F790967B2}"/>
                  </a:ext>
                </a:extLst>
              </p:cNvPr>
              <p:cNvSpPr txBox="1"/>
              <p:nvPr/>
            </p:nvSpPr>
            <p:spPr>
              <a:xfrm>
                <a:off x="385588" y="3595537"/>
                <a:ext cx="3790911" cy="369332"/>
              </a:xfrm>
              <a:prstGeom prst="rect">
                <a:avLst/>
              </a:prstGeom>
              <a:noFill/>
            </p:spPr>
            <p:txBody>
              <a:bodyPr wrap="square" lIns="0" tIns="0" rIns="0" bIns="0" rtlCol="0">
                <a:spAutoFit/>
              </a:bodyPr>
              <a:lstStyle/>
              <a:p>
                <a:pPr algn="ctr"/>
                <a14:m>
                  <m:oMath xmlns:m="http://schemas.openxmlformats.org/officeDocument/2006/math">
                    <m:acc>
                      <m:accPr>
                        <m:chr m:val="̂"/>
                        <m:ctrlPr>
                          <a:rPr lang="it-CH" sz="2400" smtClean="0">
                            <a:latin typeface="+mj-lt"/>
                          </a:rPr>
                        </m:ctrlPr>
                      </m:accPr>
                      <m:e>
                        <m:r>
                          <a:rPr lang="en-US" sz="2400" smtClean="0">
                            <a:latin typeface="+mj-lt"/>
                          </a:rPr>
                          <m:t>𝑐</m:t>
                        </m:r>
                      </m:e>
                    </m:acc>
                  </m:oMath>
                </a14:m>
                <a:r>
                  <a:rPr lang="it-CH" sz="2400" baseline="-25000" dirty="0">
                    <a:latin typeface="+mj-lt"/>
                    <a:cs typeface="Times New Roman" panose="02020603050405020304" pitchFamily="18" charset="0"/>
                  </a:rPr>
                  <a:t>i</a:t>
                </a:r>
                <a:r>
                  <a:rPr lang="it-CH" sz="2400" dirty="0">
                    <a:latin typeface="+mj-lt"/>
                    <a:cs typeface="Times New Roman" panose="02020603050405020304" pitchFamily="18" charset="0"/>
                  </a:rPr>
                  <a:t> = </a:t>
                </a:r>
                <a14:m>
                  <m:oMath xmlns:m="http://schemas.openxmlformats.org/officeDocument/2006/math">
                    <m:acc>
                      <m:accPr>
                        <m:chr m:val="̂"/>
                        <m:ctrlPr>
                          <a:rPr lang="it-CH" sz="2400">
                            <a:latin typeface="+mj-lt"/>
                          </a:rPr>
                        </m:ctrlPr>
                      </m:accPr>
                      <m:e>
                        <m:r>
                          <a:rPr lang="en-US" sz="2400" smtClean="0">
                            <a:latin typeface="+mj-lt"/>
                          </a:rPr>
                          <m:t>𝑝</m:t>
                        </m:r>
                      </m:e>
                    </m:acc>
                  </m:oMath>
                </a14:m>
                <a:r>
                  <a:rPr lang="it-CH" sz="2400" baseline="-25000" dirty="0">
                    <a:latin typeface="+mj-lt"/>
                    <a:cs typeface="Times New Roman" panose="02020603050405020304" pitchFamily="18" charset="0"/>
                  </a:rPr>
                  <a:t>i</a:t>
                </a:r>
                <a:endParaRPr lang="it-CH" sz="2400" dirty="0">
                  <a:latin typeface="+mj-lt"/>
                  <a:cs typeface="Times New Roman" panose="02020603050405020304" pitchFamily="18" charset="0"/>
                </a:endParaRPr>
              </a:p>
            </p:txBody>
          </p:sp>
        </mc:Choice>
        <mc:Fallback>
          <p:sp>
            <p:nvSpPr>
              <p:cNvPr id="16" name="CasellaDiTesto 15">
                <a:extLst>
                  <a:ext uri="{FF2B5EF4-FFF2-40B4-BE49-F238E27FC236}">
                    <a16:creationId xmlns:a16="http://schemas.microsoft.com/office/drawing/2014/main" id="{DCCB5372-E2E9-D4C1-F554-D15F790967B2}"/>
                  </a:ext>
                </a:extLst>
              </p:cNvPr>
              <p:cNvSpPr txBox="1">
                <a:spLocks noRot="1" noChangeAspect="1" noMove="1" noResize="1" noEditPoints="1" noAdjustHandles="1" noChangeArrowheads="1" noChangeShapeType="1" noTextEdit="1"/>
              </p:cNvSpPr>
              <p:nvPr/>
            </p:nvSpPr>
            <p:spPr>
              <a:xfrm>
                <a:off x="385588" y="3595537"/>
                <a:ext cx="3790911" cy="369332"/>
              </a:xfrm>
              <a:prstGeom prst="rect">
                <a:avLst/>
              </a:prstGeom>
              <a:blipFill>
                <a:blip r:embed="rId4"/>
                <a:stretch>
                  <a:fillRect t="-27586" b="-51724"/>
                </a:stretch>
              </a:blipFill>
            </p:spPr>
            <p:txBody>
              <a:bodyPr/>
              <a:lstStyle/>
              <a:p>
                <a:r>
                  <a:rPr lang="it-CH">
                    <a:noFill/>
                  </a:rPr>
                  <a:t> </a:t>
                </a:r>
              </a:p>
            </p:txBody>
          </p:sp>
        </mc:Fallback>
      </mc:AlternateContent>
      <p:sp>
        <p:nvSpPr>
          <p:cNvPr id="17" name="CasellaDiTesto 16">
            <a:extLst>
              <a:ext uri="{FF2B5EF4-FFF2-40B4-BE49-F238E27FC236}">
                <a16:creationId xmlns:a16="http://schemas.microsoft.com/office/drawing/2014/main" id="{E2FD3325-619E-77EF-3EAD-CF4A1D88F9B8}"/>
              </a:ext>
            </a:extLst>
          </p:cNvPr>
          <p:cNvSpPr txBox="1"/>
          <p:nvPr/>
        </p:nvSpPr>
        <p:spPr>
          <a:xfrm>
            <a:off x="4674870" y="1565910"/>
            <a:ext cx="184731" cy="307777"/>
          </a:xfrm>
          <a:prstGeom prst="rect">
            <a:avLst/>
          </a:prstGeom>
          <a:noFill/>
        </p:spPr>
        <p:txBody>
          <a:bodyPr wrap="none" rtlCol="0">
            <a:spAutoFit/>
          </a:bodyPr>
          <a:lstStyle/>
          <a:p>
            <a:endParaRPr lang="it-CH" dirty="0">
              <a:latin typeface="+mj-lt"/>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8" name="CasellaDiTesto 17">
                <a:extLst>
                  <a:ext uri="{FF2B5EF4-FFF2-40B4-BE49-F238E27FC236}">
                    <a16:creationId xmlns:a16="http://schemas.microsoft.com/office/drawing/2014/main" id="{DCDEA398-2A3A-9F09-0F59-8BC0E70BB887}"/>
                  </a:ext>
                </a:extLst>
              </p:cNvPr>
              <p:cNvSpPr txBox="1"/>
              <p:nvPr/>
            </p:nvSpPr>
            <p:spPr>
              <a:xfrm>
                <a:off x="524215" y="1775129"/>
                <a:ext cx="699794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CH" sz="2800" smtClean="0">
                          <a:latin typeface="+mj-lt"/>
                          <a:ea typeface="Cambria Math" panose="02040503050406030204" pitchFamily="18" charset="0"/>
                        </a:rPr>
                        <m:t>ℒ</m:t>
                      </m:r>
                      <m:r>
                        <m:rPr>
                          <m:nor/>
                        </m:rPr>
                        <a:rPr lang="en-US" sz="2800" baseline="-25000" smtClean="0">
                          <a:latin typeface="+mj-lt"/>
                          <a:ea typeface="Cambria Math" panose="02040503050406030204" pitchFamily="18" charset="0"/>
                          <a:cs typeface="Times New Roman" panose="02020603050405020304" pitchFamily="18" charset="0"/>
                        </a:rPr>
                        <m:t>tot</m:t>
                      </m:r>
                      <m:r>
                        <m:rPr>
                          <m:nor/>
                        </m:rPr>
                        <a:rPr lang="en-US" sz="2800" smtClean="0">
                          <a:latin typeface="+mj-lt"/>
                          <a:ea typeface="Cambria Math" panose="02040503050406030204" pitchFamily="18" charset="0"/>
                          <a:cs typeface="Times New Roman" panose="02020603050405020304" pitchFamily="18" charset="0"/>
                        </a:rPr>
                        <m:t> </m:t>
                      </m:r>
                      <m:r>
                        <m:rPr>
                          <m:nor/>
                        </m:rPr>
                        <a:rPr lang="it-CH" sz="2800">
                          <a:latin typeface="+mj-lt"/>
                          <a:cs typeface="Times New Roman" panose="02020603050405020304" pitchFamily="18" charset="0"/>
                        </a:rPr>
                        <m:t>= </m:t>
                      </m:r>
                      <m:r>
                        <m:rPr>
                          <m:nor/>
                        </m:rPr>
                        <a:rPr lang="it-CH" sz="2800">
                          <a:latin typeface="+mj-lt"/>
                          <a:cs typeface="Times New Roman" panose="02020603050405020304" pitchFamily="18" charset="0"/>
                        </a:rPr>
                        <m:t>E</m:t>
                      </m:r>
                      <m:r>
                        <m:rPr>
                          <m:nor/>
                        </m:rPr>
                        <a:rPr lang="it-CH" sz="2800" baseline="-25000">
                          <a:latin typeface="+mj-lt"/>
                          <a:cs typeface="Times New Roman" panose="02020603050405020304" pitchFamily="18" charset="0"/>
                        </a:rPr>
                        <m:t>(</m:t>
                      </m:r>
                      <m:r>
                        <m:rPr>
                          <m:nor/>
                        </m:rPr>
                        <a:rPr lang="it-CH" sz="2800" baseline="-25000">
                          <a:latin typeface="+mj-lt"/>
                          <a:cs typeface="Times New Roman" panose="02020603050405020304" pitchFamily="18" charset="0"/>
                        </a:rPr>
                        <m:t>x</m:t>
                      </m:r>
                      <m:r>
                        <m:rPr>
                          <m:nor/>
                        </m:rPr>
                        <a:rPr lang="it-CH" sz="2800" baseline="-25000">
                          <a:latin typeface="+mj-lt"/>
                          <a:cs typeface="Times New Roman" panose="02020603050405020304" pitchFamily="18" charset="0"/>
                        </a:rPr>
                        <m:t>, </m:t>
                      </m:r>
                      <m:r>
                        <m:rPr>
                          <m:nor/>
                        </m:rPr>
                        <a:rPr lang="it-CH" sz="2800" baseline="-25000">
                          <a:latin typeface="+mj-lt"/>
                          <a:cs typeface="Times New Roman" panose="02020603050405020304" pitchFamily="18" charset="0"/>
                        </a:rPr>
                        <m:t>y</m:t>
                      </m:r>
                      <m:r>
                        <m:rPr>
                          <m:nor/>
                        </m:rPr>
                        <a:rPr lang="it-CH" sz="2800" baseline="-25000">
                          <a:latin typeface="+mj-lt"/>
                          <a:cs typeface="Times New Roman" panose="02020603050405020304" pitchFamily="18" charset="0"/>
                        </a:rPr>
                        <m:t>, </m:t>
                      </m:r>
                      <m:r>
                        <m:rPr>
                          <m:nor/>
                        </m:rPr>
                        <a:rPr lang="it-CH" sz="2800" baseline="-25000">
                          <a:latin typeface="+mj-lt"/>
                          <a:cs typeface="Times New Roman" panose="02020603050405020304" pitchFamily="18" charset="0"/>
                        </a:rPr>
                        <m:t>c</m:t>
                      </m:r>
                      <m:r>
                        <m:rPr>
                          <m:nor/>
                        </m:rPr>
                        <a:rPr lang="it-CH" sz="2800" baseline="-25000">
                          <a:latin typeface="+mj-lt"/>
                          <a:cs typeface="Times New Roman" panose="02020603050405020304" pitchFamily="18" charset="0"/>
                        </a:rPr>
                        <m:t>)</m:t>
                      </m:r>
                      <m:r>
                        <m:rPr>
                          <m:nor/>
                        </m:rPr>
                        <a:rPr lang="en-US" sz="2800" smtClean="0">
                          <a:latin typeface="+mj-lt"/>
                          <a:cs typeface="Times New Roman" panose="02020603050405020304" pitchFamily="18" charset="0"/>
                        </a:rPr>
                        <m:t>[</m:t>
                      </m:r>
                      <m:r>
                        <a:rPr lang="it-CH" sz="2800">
                          <a:latin typeface="+mj-lt"/>
                          <a:ea typeface="Cambria Math" panose="02040503050406030204" pitchFamily="18" charset="0"/>
                        </a:rPr>
                        <m:t>ℒ</m:t>
                      </m:r>
                      <m:r>
                        <m:rPr>
                          <m:nor/>
                        </m:rPr>
                        <a:rPr lang="it-CH" sz="2800" baseline="-25000">
                          <a:latin typeface="+mj-lt"/>
                          <a:cs typeface="Times New Roman" panose="02020603050405020304" pitchFamily="18" charset="0"/>
                        </a:rPr>
                        <m:t>task</m:t>
                      </m:r>
                      <m:r>
                        <m:rPr>
                          <m:nor/>
                        </m:rPr>
                        <a:rPr lang="it-CH" sz="2800">
                          <a:latin typeface="+mj-lt"/>
                          <a:cs typeface="Times New Roman" panose="02020603050405020304" pitchFamily="18" charset="0"/>
                        </a:rPr>
                        <m:t>(</m:t>
                      </m:r>
                      <m:r>
                        <m:rPr>
                          <m:nor/>
                        </m:rPr>
                        <a:rPr lang="it-CH" sz="2800">
                          <a:latin typeface="+mj-lt"/>
                          <a:cs typeface="Times New Roman" panose="02020603050405020304" pitchFamily="18" charset="0"/>
                        </a:rPr>
                        <m:t>y</m:t>
                      </m:r>
                      <m:r>
                        <m:rPr>
                          <m:nor/>
                        </m:rPr>
                        <a:rPr lang="it-CH" sz="2800">
                          <a:latin typeface="+mj-lt"/>
                          <a:cs typeface="Times New Roman" panose="02020603050405020304" pitchFamily="18" charset="0"/>
                        </a:rPr>
                        <m:t>, </m:t>
                      </m:r>
                      <m:r>
                        <m:rPr>
                          <m:nor/>
                        </m:rPr>
                        <a:rPr lang="it-CH" sz="2800">
                          <a:latin typeface="+mj-lt"/>
                          <a:cs typeface="Times New Roman" panose="02020603050405020304" pitchFamily="18" charset="0"/>
                        </a:rPr>
                        <m:t>f</m:t>
                      </m:r>
                      <m:r>
                        <m:rPr>
                          <m:nor/>
                        </m:rPr>
                        <a:rPr lang="it-CH" sz="2800">
                          <a:latin typeface="+mj-lt"/>
                          <a:cs typeface="Times New Roman" panose="02020603050405020304" pitchFamily="18" charset="0"/>
                        </a:rPr>
                        <m:t>(</m:t>
                      </m:r>
                      <m:acc>
                        <m:accPr>
                          <m:chr m:val="̂"/>
                          <m:ctrlPr>
                            <a:rPr lang="it-CH" sz="2800" smtClean="0">
                              <a:latin typeface="+mj-lt"/>
                            </a:rPr>
                          </m:ctrlPr>
                        </m:accPr>
                        <m:e>
                          <m:r>
                            <m:rPr>
                              <m:sty m:val="p"/>
                            </m:rPr>
                            <a:rPr lang="en-US" sz="2800" dirty="0">
                              <a:latin typeface="+mj-lt"/>
                            </a:rPr>
                            <m:t>c</m:t>
                          </m:r>
                        </m:e>
                      </m:acc>
                      <m:r>
                        <m:rPr>
                          <m:nor/>
                        </m:rPr>
                        <a:rPr lang="it-CH" sz="2800">
                          <a:latin typeface="+mj-lt"/>
                          <a:cs typeface="Times New Roman" panose="02020603050405020304" pitchFamily="18" charset="0"/>
                        </a:rPr>
                        <m:t>)) </m:t>
                      </m:r>
                      <m:r>
                        <m:rPr>
                          <m:nor/>
                        </m:rPr>
                        <a:rPr lang="en-US" sz="2800" smtClean="0">
                          <a:latin typeface="+mj-lt"/>
                          <a:cs typeface="Times New Roman" panose="02020603050405020304" pitchFamily="18" charset="0"/>
                        </a:rPr>
                        <m:t>+</m:t>
                      </m:r>
                      <m:r>
                        <m:rPr>
                          <m:nor/>
                        </m:rPr>
                        <a:rPr lang="it-CH" sz="2800">
                          <a:latin typeface="+mj-lt"/>
                          <a:cs typeface="Times New Roman" panose="02020603050405020304" pitchFamily="18" charset="0"/>
                        </a:rPr>
                        <m:t> </m:t>
                      </m:r>
                      <m:r>
                        <m:rPr>
                          <m:sty m:val="p"/>
                        </m:rPr>
                        <a:rPr lang="el-GR" sz="2800" smtClean="0">
                          <a:latin typeface="+mj-lt"/>
                          <a:ea typeface="Cambria Math" panose="02040503050406030204" pitchFamily="18" charset="0"/>
                        </a:rPr>
                        <m:t>α</m:t>
                      </m:r>
                      <m:r>
                        <a:rPr lang="en-US" sz="2800" smtClean="0">
                          <a:latin typeface="+mj-lt"/>
                          <a:ea typeface="Cambria Math" panose="02040503050406030204" pitchFamily="18" charset="0"/>
                        </a:rPr>
                        <m:t>∗</m:t>
                      </m:r>
                      <m:r>
                        <a:rPr lang="it-CH" sz="2800" smtClean="0">
                          <a:latin typeface="+mj-lt"/>
                          <a:ea typeface="Cambria Math" panose="02040503050406030204" pitchFamily="18" charset="0"/>
                        </a:rPr>
                        <m:t>ℒ</m:t>
                      </m:r>
                      <m:r>
                        <m:rPr>
                          <m:nor/>
                        </m:rPr>
                        <a:rPr lang="it-CH" sz="2800" baseline="-25000">
                          <a:latin typeface="+mj-lt"/>
                          <a:cs typeface="Times New Roman" panose="02020603050405020304" pitchFamily="18" charset="0"/>
                        </a:rPr>
                        <m:t>concept</m:t>
                      </m:r>
                      <m:r>
                        <m:rPr>
                          <m:nor/>
                        </m:rPr>
                        <a:rPr lang="it-CH" sz="2800">
                          <a:latin typeface="+mj-lt"/>
                          <a:cs typeface="Times New Roman" panose="02020603050405020304" pitchFamily="18" charset="0"/>
                        </a:rPr>
                        <m:t>(</m:t>
                      </m:r>
                      <m:r>
                        <m:rPr>
                          <m:nor/>
                        </m:rPr>
                        <a:rPr lang="it-CH" sz="2800">
                          <a:latin typeface="+mj-lt"/>
                          <a:cs typeface="Times New Roman" panose="02020603050405020304" pitchFamily="18" charset="0"/>
                        </a:rPr>
                        <m:t>c</m:t>
                      </m:r>
                      <m:r>
                        <m:rPr>
                          <m:nor/>
                        </m:rPr>
                        <a:rPr lang="it-CH" sz="2800">
                          <a:latin typeface="+mj-lt"/>
                          <a:cs typeface="Times New Roman" panose="02020603050405020304" pitchFamily="18" charset="0"/>
                        </a:rPr>
                        <m:t>, </m:t>
                      </m:r>
                      <m:r>
                        <m:rPr>
                          <m:nor/>
                        </m:rPr>
                        <a:rPr lang="en-US" sz="2800" smtClean="0">
                          <a:latin typeface="+mj-lt"/>
                          <a:cs typeface="Times New Roman" panose="02020603050405020304" pitchFamily="18" charset="0"/>
                        </a:rPr>
                        <m:t>g</m:t>
                      </m:r>
                      <m:r>
                        <m:rPr>
                          <m:nor/>
                        </m:rPr>
                        <a:rPr lang="it-CH" sz="2800">
                          <a:latin typeface="+mj-lt"/>
                          <a:cs typeface="Times New Roman" panose="02020603050405020304" pitchFamily="18" charset="0"/>
                        </a:rPr>
                        <m:t>(</m:t>
                      </m:r>
                      <m:r>
                        <m:rPr>
                          <m:nor/>
                        </m:rPr>
                        <a:rPr lang="it-CH" sz="2800">
                          <a:latin typeface="+mj-lt"/>
                          <a:cs typeface="Times New Roman" panose="02020603050405020304" pitchFamily="18" charset="0"/>
                        </a:rPr>
                        <m:t>x</m:t>
                      </m:r>
                      <m:r>
                        <m:rPr>
                          <m:nor/>
                        </m:rPr>
                        <a:rPr lang="it-CH" sz="2800">
                          <a:latin typeface="+mj-lt"/>
                          <a:cs typeface="Times New Roman" panose="02020603050405020304" pitchFamily="18" charset="0"/>
                        </a:rPr>
                        <m:t>)) ]</m:t>
                      </m:r>
                    </m:oMath>
                  </m:oMathPara>
                </a14:m>
                <a:endParaRPr lang="it-CH" sz="2800" dirty="0">
                  <a:latin typeface="+mj-lt"/>
                  <a:cs typeface="Times New Roman" panose="02020603050405020304" pitchFamily="18" charset="0"/>
                </a:endParaRPr>
              </a:p>
            </p:txBody>
          </p:sp>
        </mc:Choice>
        <mc:Fallback>
          <p:sp>
            <p:nvSpPr>
              <p:cNvPr id="18" name="CasellaDiTesto 17">
                <a:extLst>
                  <a:ext uri="{FF2B5EF4-FFF2-40B4-BE49-F238E27FC236}">
                    <a16:creationId xmlns:a16="http://schemas.microsoft.com/office/drawing/2014/main" id="{DCDEA398-2A3A-9F09-0F59-8BC0E70BB887}"/>
                  </a:ext>
                </a:extLst>
              </p:cNvPr>
              <p:cNvSpPr txBox="1">
                <a:spLocks noRot="1" noChangeAspect="1" noMove="1" noResize="1" noEditPoints="1" noAdjustHandles="1" noChangeArrowheads="1" noChangeShapeType="1" noTextEdit="1"/>
              </p:cNvSpPr>
              <p:nvPr/>
            </p:nvSpPr>
            <p:spPr>
              <a:xfrm>
                <a:off x="524215" y="1775129"/>
                <a:ext cx="6997941" cy="430887"/>
              </a:xfrm>
              <a:prstGeom prst="rect">
                <a:avLst/>
              </a:prstGeom>
              <a:blipFill>
                <a:blip r:embed="rId5"/>
                <a:stretch>
                  <a:fillRect l="-725" t="-14286" r="-1268" b="-54286"/>
                </a:stretch>
              </a:blipFill>
            </p:spPr>
            <p:txBody>
              <a:bodyPr/>
              <a:lstStyle/>
              <a:p>
                <a:r>
                  <a:rPr lang="it-CH">
                    <a:noFill/>
                  </a:rPr>
                  <a:t> </a:t>
                </a:r>
              </a:p>
            </p:txBody>
          </p:sp>
        </mc:Fallback>
      </mc:AlternateContent>
      <p:sp>
        <p:nvSpPr>
          <p:cNvPr id="19" name="CasellaDiTesto 18">
            <a:extLst>
              <a:ext uri="{FF2B5EF4-FFF2-40B4-BE49-F238E27FC236}">
                <a16:creationId xmlns:a16="http://schemas.microsoft.com/office/drawing/2014/main" id="{63293C63-08DD-D300-0E0C-2B30E46455B1}"/>
              </a:ext>
            </a:extLst>
          </p:cNvPr>
          <p:cNvSpPr txBox="1"/>
          <p:nvPr/>
        </p:nvSpPr>
        <p:spPr>
          <a:xfrm>
            <a:off x="524215" y="1198099"/>
            <a:ext cx="6493805" cy="646331"/>
          </a:xfrm>
          <a:prstGeom prst="rect">
            <a:avLst/>
          </a:prstGeom>
          <a:noFill/>
        </p:spPr>
        <p:txBody>
          <a:bodyPr wrap="square" rtlCol="0">
            <a:spAutoFit/>
          </a:bodyPr>
          <a:lstStyle/>
          <a:p>
            <a:r>
              <a:rPr lang="it-CH" sz="1800" dirty="0">
                <a:latin typeface="+mj-lt"/>
                <a:cs typeface="Times New Roman" panose="02020603050405020304" pitchFamily="18" charset="0"/>
              </a:rPr>
              <a:t>Training is done by minimizing the joint loss:</a:t>
            </a:r>
          </a:p>
          <a:p>
            <a:endParaRPr lang="it-CH" sz="1800" dirty="0">
              <a:latin typeface="+mj-lt"/>
              <a:cs typeface="Times New Roman" panose="02020603050405020304" pitchFamily="18" charset="0"/>
            </a:endParaRPr>
          </a:p>
        </p:txBody>
      </p:sp>
    </p:spTree>
  </p:cSld>
  <p:clrMapOvr>
    <a:masterClrMapping/>
  </p:clrMapOvr>
  <p:transition>
    <p:push dir="u"/>
  </p:transition>
</p:sld>
</file>

<file path=ppt/theme/theme1.xml><?xml version="1.0" encoding="utf-8"?>
<a:theme xmlns:a="http://schemas.openxmlformats.org/drawingml/2006/main" name="Medical Collaboration Research by Slidesgo">
  <a:themeElements>
    <a:clrScheme name="Simple Light">
      <a:dk1>
        <a:srgbClr val="041834"/>
      </a:dk1>
      <a:lt1>
        <a:srgbClr val="E3F4FA"/>
      </a:lt1>
      <a:dk2>
        <a:srgbClr val="00648F"/>
      </a:dk2>
      <a:lt2>
        <a:srgbClr val="B6E3F1"/>
      </a:lt2>
      <a:accent1>
        <a:srgbClr val="6BC1D1"/>
      </a:accent1>
      <a:accent2>
        <a:srgbClr val="0596A2"/>
      </a:accent2>
      <a:accent3>
        <a:srgbClr val="F69380"/>
      </a:accent3>
      <a:accent4>
        <a:srgbClr val="E2583E"/>
      </a:accent4>
      <a:accent5>
        <a:srgbClr val="D6B6C8"/>
      </a:accent5>
      <a:accent6>
        <a:srgbClr val="FCFBF7"/>
      </a:accent6>
      <a:hlink>
        <a:srgbClr val="191919"/>
      </a:hlink>
      <a:folHlink>
        <a:srgbClr val="0097A7"/>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e0776046-27d2-405b-b62e-b53c5f78f90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F42090A0AB446848802A702A4A4FB051" ma:contentTypeVersion="5" ma:contentTypeDescription="Ein neues Dokument erstellen." ma:contentTypeScope="" ma:versionID="e039c4ce6791567f47b2217aa4d2888d">
  <xsd:schema xmlns:xsd="http://www.w3.org/2001/XMLSchema" xmlns:xs="http://www.w3.org/2001/XMLSchema" xmlns:p="http://schemas.microsoft.com/office/2006/metadata/properties" xmlns:ns3="e0776046-27d2-405b-b62e-b53c5f78f906" targetNamespace="http://schemas.microsoft.com/office/2006/metadata/properties" ma:root="true" ma:fieldsID="529b094648e84a6e1d0b8851bc9a5ea7" ns3:_="">
    <xsd:import namespace="e0776046-27d2-405b-b62e-b53c5f78f906"/>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0776046-27d2-405b-b62e-b53c5f78f906"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_activity" ma:index="12"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5B6B177-FDFC-48AD-BE3C-EC72FC132FEE}">
  <ds:schemaRefs>
    <ds:schemaRef ds:uri="http://www.w3.org/XML/1998/namespace"/>
    <ds:schemaRef ds:uri="http://schemas.microsoft.com/office/2006/documentManagement/types"/>
    <ds:schemaRef ds:uri="http://schemas.microsoft.com/office/infopath/2007/PartnerControls"/>
    <ds:schemaRef ds:uri="e0776046-27d2-405b-b62e-b53c5f78f906"/>
    <ds:schemaRef ds:uri="http://purl.org/dc/dcmitype/"/>
    <ds:schemaRef ds:uri="http://purl.org/dc/terms/"/>
    <ds:schemaRef ds:uri="http://schemas.openxmlformats.org/package/2006/metadata/core-propertie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31170E2C-2531-428F-8B84-2F2CCD64392F}">
  <ds:schemaRefs>
    <ds:schemaRef ds:uri="http://schemas.microsoft.com/sharepoint/v3/contenttype/forms"/>
  </ds:schemaRefs>
</ds:datastoreItem>
</file>

<file path=customXml/itemProps3.xml><?xml version="1.0" encoding="utf-8"?>
<ds:datastoreItem xmlns:ds="http://schemas.openxmlformats.org/officeDocument/2006/customXml" ds:itemID="{5D3BC772-CC05-405F-B2F3-395C2D70DBA1}">
  <ds:schemaRefs>
    <ds:schemaRef ds:uri="e0776046-27d2-405b-b62e-b53c5f78f90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1357</TotalTime>
  <Words>2562</Words>
  <Application>Microsoft Macintosh PowerPoint</Application>
  <PresentationFormat>Presentazione su schermo (16:9)</PresentationFormat>
  <Paragraphs>387</Paragraphs>
  <Slides>36</Slides>
  <Notes>36</Notes>
  <HiddenSlides>0</HiddenSlides>
  <MMClips>0</MMClips>
  <ScaleCrop>false</ScaleCrop>
  <HeadingPairs>
    <vt:vector size="6" baseType="variant">
      <vt:variant>
        <vt:lpstr>Caratteri utilizzati</vt:lpstr>
      </vt:variant>
      <vt:variant>
        <vt:i4>10</vt:i4>
      </vt:variant>
      <vt:variant>
        <vt:lpstr>Tema</vt:lpstr>
      </vt:variant>
      <vt:variant>
        <vt:i4>1</vt:i4>
      </vt:variant>
      <vt:variant>
        <vt:lpstr>Titoli diapositive</vt:lpstr>
      </vt:variant>
      <vt:variant>
        <vt:i4>36</vt:i4>
      </vt:variant>
    </vt:vector>
  </HeadingPairs>
  <TitlesOfParts>
    <vt:vector size="47" baseType="lpstr">
      <vt:lpstr>Times New Roman</vt:lpstr>
      <vt:lpstr>Open Sans</vt:lpstr>
      <vt:lpstr>Cambria Math</vt:lpstr>
      <vt:lpstr>Calibri</vt:lpstr>
      <vt:lpstr>Nunito Light</vt:lpstr>
      <vt:lpstr>Raleway Black</vt:lpstr>
      <vt:lpstr>Overpass</vt:lpstr>
      <vt:lpstr>Arial</vt:lpstr>
      <vt:lpstr>Raleway</vt:lpstr>
      <vt:lpstr>Anaheim</vt:lpstr>
      <vt:lpstr>Medical Collaboration Research by Slidesgo</vt:lpstr>
      <vt:lpstr>Presentazione standard di PowerPoint</vt:lpstr>
      <vt:lpstr>Mental health and social networks</vt:lpstr>
      <vt:lpstr>A.I. as a possible solution:</vt:lpstr>
      <vt:lpstr>Explainable A.I. (XAI)</vt:lpstr>
      <vt:lpstr>Two main paradigms</vt:lpstr>
      <vt:lpstr>Two main paradigms</vt:lpstr>
      <vt:lpstr>Drawbacks</vt:lpstr>
      <vt:lpstr>Presentazione standard di PowerPoint</vt:lpstr>
      <vt:lpstr>Comparison:</vt:lpstr>
      <vt:lpstr>eRisk Dataset</vt:lpstr>
      <vt:lpstr>Presentazione standard di PowerPoint</vt:lpstr>
      <vt:lpstr>Presentazione standard di PowerPoint</vt:lpstr>
      <vt:lpstr>Research questions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Class Unbalance</vt:lpstr>
      <vt:lpstr>Presentazione standard di PowerPoint</vt:lpstr>
      <vt:lpstr>Presentazione standard di PowerPoint</vt:lpstr>
      <vt:lpstr>Presentazione standard di PowerPoint</vt:lpstr>
      <vt:lpstr>Notable Variants</vt:lpstr>
      <vt:lpstr>Presentazione standard di PowerPoint</vt:lpstr>
      <vt:lpstr>Presentazione standard di PowerPoint</vt:lpstr>
      <vt:lpstr>Future work</vt:lpstr>
      <vt:lpstr>Thanks for your attention!</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Arianna Boifava</dc:creator>
  <cp:lastModifiedBy>Arianna Boifava</cp:lastModifiedBy>
  <cp:revision>22</cp:revision>
  <dcterms:modified xsi:type="dcterms:W3CDTF">2026-01-20T15:22:33Z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0x010100F42090A0AB446848802A702A4A4FB051</vt:lpwstr>
  </property>
</Properties>
</file>